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8"/>
  </p:notesMasterIdLst>
  <p:sldIdLst>
    <p:sldId id="257" r:id="rId2"/>
    <p:sldId id="266" r:id="rId3"/>
    <p:sldId id="549" r:id="rId4"/>
    <p:sldId id="583" r:id="rId5"/>
    <p:sldId id="550" r:id="rId6"/>
    <p:sldId id="551" r:id="rId7"/>
    <p:sldId id="552" r:id="rId8"/>
    <p:sldId id="553" r:id="rId9"/>
    <p:sldId id="584" r:id="rId10"/>
    <p:sldId id="554" r:id="rId11"/>
    <p:sldId id="555" r:id="rId12"/>
    <p:sldId id="585" r:id="rId13"/>
    <p:sldId id="556" r:id="rId14"/>
    <p:sldId id="557" r:id="rId15"/>
    <p:sldId id="558" r:id="rId16"/>
    <p:sldId id="559" r:id="rId17"/>
    <p:sldId id="560" r:id="rId18"/>
    <p:sldId id="561" r:id="rId19"/>
    <p:sldId id="586" r:id="rId20"/>
    <p:sldId id="564" r:id="rId21"/>
    <p:sldId id="566" r:id="rId22"/>
    <p:sldId id="568" r:id="rId23"/>
    <p:sldId id="567" r:id="rId24"/>
    <p:sldId id="569" r:id="rId25"/>
    <p:sldId id="570" r:id="rId26"/>
    <p:sldId id="587" r:id="rId27"/>
    <p:sldId id="563" r:id="rId28"/>
    <p:sldId id="562" r:id="rId29"/>
    <p:sldId id="588" r:id="rId30"/>
    <p:sldId id="571" r:id="rId31"/>
    <p:sldId id="572" r:id="rId32"/>
    <p:sldId id="573" r:id="rId33"/>
    <p:sldId id="575" r:id="rId34"/>
    <p:sldId id="574" r:id="rId35"/>
    <p:sldId id="576" r:id="rId36"/>
    <p:sldId id="589" r:id="rId37"/>
    <p:sldId id="577" r:id="rId38"/>
    <p:sldId id="578" r:id="rId39"/>
    <p:sldId id="579" r:id="rId40"/>
    <p:sldId id="590" r:id="rId41"/>
    <p:sldId id="580" r:id="rId42"/>
    <p:sldId id="581" r:id="rId43"/>
    <p:sldId id="582" r:id="rId44"/>
    <p:sldId id="591" r:id="rId45"/>
    <p:sldId id="613" r:id="rId46"/>
    <p:sldId id="614" r:id="rId47"/>
    <p:sldId id="615" r:id="rId48"/>
    <p:sldId id="616" r:id="rId49"/>
    <p:sldId id="617" r:id="rId50"/>
    <p:sldId id="618" r:id="rId51"/>
    <p:sldId id="619" r:id="rId52"/>
    <p:sldId id="620" r:id="rId53"/>
    <p:sldId id="621" r:id="rId54"/>
    <p:sldId id="622" r:id="rId55"/>
    <p:sldId id="623" r:id="rId56"/>
    <p:sldId id="624" r:id="rId57"/>
    <p:sldId id="625" r:id="rId58"/>
    <p:sldId id="626" r:id="rId59"/>
    <p:sldId id="627" r:id="rId60"/>
    <p:sldId id="628" r:id="rId61"/>
    <p:sldId id="629" r:id="rId62"/>
    <p:sldId id="630" r:id="rId63"/>
    <p:sldId id="631" r:id="rId64"/>
    <p:sldId id="632" r:id="rId65"/>
    <p:sldId id="633" r:id="rId66"/>
    <p:sldId id="651" r:id="rId67"/>
    <p:sldId id="652" r:id="rId68"/>
    <p:sldId id="634" r:id="rId69"/>
    <p:sldId id="653" r:id="rId70"/>
    <p:sldId id="654" r:id="rId71"/>
    <p:sldId id="636" r:id="rId72"/>
    <p:sldId id="637" r:id="rId73"/>
    <p:sldId id="661" r:id="rId74"/>
    <p:sldId id="638" r:id="rId75"/>
    <p:sldId id="639" r:id="rId76"/>
    <p:sldId id="662" r:id="rId77"/>
    <p:sldId id="640" r:id="rId78"/>
    <p:sldId id="641" r:id="rId79"/>
    <p:sldId id="656" r:id="rId80"/>
    <p:sldId id="642" r:id="rId81"/>
    <p:sldId id="643" r:id="rId82"/>
    <p:sldId id="644" r:id="rId83"/>
    <p:sldId id="645" r:id="rId84"/>
    <p:sldId id="646" r:id="rId85"/>
    <p:sldId id="657" r:id="rId86"/>
    <p:sldId id="647" r:id="rId87"/>
    <p:sldId id="648" r:id="rId88"/>
    <p:sldId id="649" r:id="rId89"/>
    <p:sldId id="650" r:id="rId90"/>
    <p:sldId id="593" r:id="rId91"/>
    <p:sldId id="658" r:id="rId92"/>
    <p:sldId id="594" r:id="rId93"/>
    <p:sldId id="595" r:id="rId94"/>
    <p:sldId id="596" r:id="rId95"/>
    <p:sldId id="597" r:id="rId96"/>
    <p:sldId id="598" r:id="rId97"/>
    <p:sldId id="659" r:id="rId98"/>
    <p:sldId id="599" r:id="rId99"/>
    <p:sldId id="600" r:id="rId100"/>
    <p:sldId id="601" r:id="rId101"/>
    <p:sldId id="602" r:id="rId102"/>
    <p:sldId id="603" r:id="rId103"/>
    <p:sldId id="660" r:id="rId104"/>
    <p:sldId id="604" r:id="rId105"/>
    <p:sldId id="605" r:id="rId106"/>
    <p:sldId id="663" r:id="rId107"/>
    <p:sldId id="606" r:id="rId108"/>
    <p:sldId id="607" r:id="rId109"/>
    <p:sldId id="608" r:id="rId110"/>
    <p:sldId id="664" r:id="rId111"/>
    <p:sldId id="665" r:id="rId112"/>
    <p:sldId id="609" r:id="rId113"/>
    <p:sldId id="610" r:id="rId114"/>
    <p:sldId id="611" r:id="rId115"/>
    <p:sldId id="666" r:id="rId116"/>
    <p:sldId id="612" r:id="rId117"/>
    <p:sldId id="667" r:id="rId118"/>
    <p:sldId id="669" r:id="rId119"/>
    <p:sldId id="672" r:id="rId120"/>
    <p:sldId id="671" r:id="rId121"/>
    <p:sldId id="670" r:id="rId122"/>
    <p:sldId id="673" r:id="rId123"/>
    <p:sldId id="674" r:id="rId124"/>
    <p:sldId id="675" r:id="rId125"/>
    <p:sldId id="676" r:id="rId126"/>
    <p:sldId id="677" r:id="rId127"/>
    <p:sldId id="679" r:id="rId128"/>
    <p:sldId id="680" r:id="rId129"/>
    <p:sldId id="681" r:id="rId130"/>
    <p:sldId id="678" r:id="rId131"/>
    <p:sldId id="682" r:id="rId132"/>
    <p:sldId id="683" r:id="rId133"/>
    <p:sldId id="684" r:id="rId134"/>
    <p:sldId id="685" r:id="rId135"/>
    <p:sldId id="686" r:id="rId136"/>
    <p:sldId id="687" r:id="rId137"/>
    <p:sldId id="688" r:id="rId138"/>
    <p:sldId id="689" r:id="rId139"/>
    <p:sldId id="690" r:id="rId140"/>
    <p:sldId id="691" r:id="rId141"/>
    <p:sldId id="740" r:id="rId142"/>
    <p:sldId id="692" r:id="rId143"/>
    <p:sldId id="693" r:id="rId144"/>
    <p:sldId id="694" r:id="rId145"/>
    <p:sldId id="695" r:id="rId146"/>
    <p:sldId id="696" r:id="rId147"/>
    <p:sldId id="697" r:id="rId148"/>
    <p:sldId id="698" r:id="rId149"/>
    <p:sldId id="699" r:id="rId150"/>
    <p:sldId id="700" r:id="rId151"/>
    <p:sldId id="701" r:id="rId152"/>
    <p:sldId id="702" r:id="rId153"/>
    <p:sldId id="703" r:id="rId154"/>
    <p:sldId id="704" r:id="rId155"/>
    <p:sldId id="705" r:id="rId156"/>
    <p:sldId id="706" r:id="rId157"/>
    <p:sldId id="707" r:id="rId158"/>
    <p:sldId id="710" r:id="rId159"/>
    <p:sldId id="708" r:id="rId160"/>
    <p:sldId id="709" r:id="rId161"/>
    <p:sldId id="742" r:id="rId162"/>
    <p:sldId id="741" r:id="rId163"/>
    <p:sldId id="711" r:id="rId164"/>
    <p:sldId id="712" r:id="rId165"/>
    <p:sldId id="713" r:id="rId166"/>
    <p:sldId id="715" r:id="rId167"/>
    <p:sldId id="716" r:id="rId168"/>
    <p:sldId id="717" r:id="rId169"/>
    <p:sldId id="718" r:id="rId170"/>
    <p:sldId id="719" r:id="rId171"/>
    <p:sldId id="720" r:id="rId172"/>
    <p:sldId id="721" r:id="rId173"/>
    <p:sldId id="722" r:id="rId174"/>
    <p:sldId id="723" r:id="rId175"/>
    <p:sldId id="724" r:id="rId176"/>
    <p:sldId id="725" r:id="rId177"/>
    <p:sldId id="726" r:id="rId178"/>
    <p:sldId id="727" r:id="rId179"/>
    <p:sldId id="728" r:id="rId180"/>
    <p:sldId id="730" r:id="rId181"/>
    <p:sldId id="731" r:id="rId182"/>
    <p:sldId id="732" r:id="rId183"/>
    <p:sldId id="733" r:id="rId184"/>
    <p:sldId id="743" r:id="rId185"/>
    <p:sldId id="734" r:id="rId186"/>
    <p:sldId id="744" r:id="rId187"/>
    <p:sldId id="745" r:id="rId188"/>
    <p:sldId id="748" r:id="rId189"/>
    <p:sldId id="749" r:id="rId190"/>
    <p:sldId id="747" r:id="rId191"/>
    <p:sldId id="750" r:id="rId192"/>
    <p:sldId id="737" r:id="rId193"/>
    <p:sldId id="736" r:id="rId194"/>
    <p:sldId id="739" r:id="rId195"/>
    <p:sldId id="751" r:id="rId196"/>
    <p:sldId id="752" r:id="rId19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66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A6B4A9E-DC85-4934-9730-E8389EE4C8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8DED67F-29FC-4C15-B765-29E918B1CF1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2756" name="Rectangle 4">
            <a:extLst>
              <a:ext uri="{FF2B5EF4-FFF2-40B4-BE49-F238E27FC236}">
                <a16:creationId xmlns:a16="http://schemas.microsoft.com/office/drawing/2014/main" id="{521D3158-0DB8-4562-BEF9-A5863D4A4A51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5463E9E-9390-4145-9AF8-1C6ACCFCD75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360EABD5-5C6C-44B2-83C7-476FEF52FF9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A1F3F30A-1E7A-4DE3-8034-9BFBE1EADC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E19DC9-4864-4799-AEF4-D80443265E8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>
            <a:extLst>
              <a:ext uri="{FF2B5EF4-FFF2-40B4-BE49-F238E27FC236}">
                <a16:creationId xmlns:a16="http://schemas.microsoft.com/office/drawing/2014/main" id="{36CD67E5-FF59-42FC-AF90-235B521421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DEEFD42-1570-437A-BB36-084A5B9E38CC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  <p:sp>
        <p:nvSpPr>
          <p:cNvPr id="203779" name="Rectangle 2">
            <a:extLst>
              <a:ext uri="{FF2B5EF4-FFF2-40B4-BE49-F238E27FC236}">
                <a16:creationId xmlns:a16="http://schemas.microsoft.com/office/drawing/2014/main" id="{B9DF69F6-201B-40D0-83F1-63BED66FA03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4E1A0BFA-6F83-41A0-B4BC-B7AA63EF3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339BCDC7-5061-480E-B4D3-70CA284BA9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41CCB1-B4D2-4A1B-8A5F-EF630AAC16B6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D4DAD6BD-1028-4D9A-81A6-CF086EDBE1A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DDFC01C1-A1C8-49BE-A6A7-7902D0E542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>
            <a:extLst>
              <a:ext uri="{FF2B5EF4-FFF2-40B4-BE49-F238E27FC236}">
                <a16:creationId xmlns:a16="http://schemas.microsoft.com/office/drawing/2014/main" id="{B178D39C-0614-455C-AD8A-746E9F2852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05F331A-28B8-4108-B527-7BA6BD6719DF}" type="slidenum">
              <a:rPr lang="en-US" altLang="en-US"/>
              <a:pPr eaLnBrk="1" hangingPunct="1"/>
              <a:t>122</a:t>
            </a:fld>
            <a:endParaRPr lang="en-US" altLang="en-US"/>
          </a:p>
        </p:txBody>
      </p:sp>
      <p:sp>
        <p:nvSpPr>
          <p:cNvPr id="305155" name="Rectangle 2">
            <a:extLst>
              <a:ext uri="{FF2B5EF4-FFF2-40B4-BE49-F238E27FC236}">
                <a16:creationId xmlns:a16="http://schemas.microsoft.com/office/drawing/2014/main" id="{B935EFE3-63ED-4D83-890C-B860D249DC7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>
            <a:extLst>
              <a:ext uri="{FF2B5EF4-FFF2-40B4-BE49-F238E27FC236}">
                <a16:creationId xmlns:a16="http://schemas.microsoft.com/office/drawing/2014/main" id="{8C7D5566-BC2D-4B74-90A7-CE9D66BAA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>
            <a:extLst>
              <a:ext uri="{FF2B5EF4-FFF2-40B4-BE49-F238E27FC236}">
                <a16:creationId xmlns:a16="http://schemas.microsoft.com/office/drawing/2014/main" id="{802D9002-9DD1-40A8-B4AC-0F64BFEBB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6CBF501-139B-46CB-B62F-31568EACC0E6}" type="slidenum">
              <a:rPr lang="en-US" altLang="en-US"/>
              <a:pPr eaLnBrk="1" hangingPunct="1"/>
              <a:t>123</a:t>
            </a:fld>
            <a:endParaRPr lang="en-US" altLang="en-US"/>
          </a:p>
        </p:txBody>
      </p:sp>
      <p:sp>
        <p:nvSpPr>
          <p:cNvPr id="306179" name="Rectangle 2">
            <a:extLst>
              <a:ext uri="{FF2B5EF4-FFF2-40B4-BE49-F238E27FC236}">
                <a16:creationId xmlns:a16="http://schemas.microsoft.com/office/drawing/2014/main" id="{63997C65-7A2F-4D21-99FE-31B920AB729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0" name="Rectangle 3">
            <a:extLst>
              <a:ext uri="{FF2B5EF4-FFF2-40B4-BE49-F238E27FC236}">
                <a16:creationId xmlns:a16="http://schemas.microsoft.com/office/drawing/2014/main" id="{1AD692FA-021B-477E-A301-9400907C51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>
            <a:extLst>
              <a:ext uri="{FF2B5EF4-FFF2-40B4-BE49-F238E27FC236}">
                <a16:creationId xmlns:a16="http://schemas.microsoft.com/office/drawing/2014/main" id="{7555453D-60E8-48FB-8573-34698605B3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16D722-82C2-45E4-88F8-0D53F23060DE}" type="slidenum">
              <a:rPr lang="en-US" altLang="en-US"/>
              <a:pPr eaLnBrk="1" hangingPunct="1"/>
              <a:t>124</a:t>
            </a:fld>
            <a:endParaRPr lang="en-US" altLang="en-US"/>
          </a:p>
        </p:txBody>
      </p:sp>
      <p:sp>
        <p:nvSpPr>
          <p:cNvPr id="307203" name="Rectangle 2">
            <a:extLst>
              <a:ext uri="{FF2B5EF4-FFF2-40B4-BE49-F238E27FC236}">
                <a16:creationId xmlns:a16="http://schemas.microsoft.com/office/drawing/2014/main" id="{D68CA592-F77A-4204-9C0F-C723EB33017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4" name="Rectangle 3">
            <a:extLst>
              <a:ext uri="{FF2B5EF4-FFF2-40B4-BE49-F238E27FC236}">
                <a16:creationId xmlns:a16="http://schemas.microsoft.com/office/drawing/2014/main" id="{02F0C52A-1B07-45ED-ADD8-00A32135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>
            <a:extLst>
              <a:ext uri="{FF2B5EF4-FFF2-40B4-BE49-F238E27FC236}">
                <a16:creationId xmlns:a16="http://schemas.microsoft.com/office/drawing/2014/main" id="{FB107730-110E-4AC5-AA74-8EDFB02743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66CB5D-D89A-4BFF-BF0A-5A6C85A30FEE}" type="slidenum">
              <a:rPr lang="en-US" altLang="en-US"/>
              <a:pPr eaLnBrk="1" hangingPunct="1"/>
              <a:t>125</a:t>
            </a:fld>
            <a:endParaRPr lang="en-US" altLang="en-US"/>
          </a:p>
        </p:txBody>
      </p:sp>
      <p:sp>
        <p:nvSpPr>
          <p:cNvPr id="308227" name="Rectangle 2">
            <a:extLst>
              <a:ext uri="{FF2B5EF4-FFF2-40B4-BE49-F238E27FC236}">
                <a16:creationId xmlns:a16="http://schemas.microsoft.com/office/drawing/2014/main" id="{45D46E7D-4729-4882-850F-23DCD71365B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8" name="Rectangle 3">
            <a:extLst>
              <a:ext uri="{FF2B5EF4-FFF2-40B4-BE49-F238E27FC236}">
                <a16:creationId xmlns:a16="http://schemas.microsoft.com/office/drawing/2014/main" id="{4986BB7E-8C60-4967-97D9-DF6314FFF4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>
            <a:extLst>
              <a:ext uri="{FF2B5EF4-FFF2-40B4-BE49-F238E27FC236}">
                <a16:creationId xmlns:a16="http://schemas.microsoft.com/office/drawing/2014/main" id="{41902968-00FC-464A-968B-24B40EDF40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ECF894-AEC8-4581-92B2-1CF1A5E277F2}" type="slidenum">
              <a:rPr lang="en-US" altLang="en-US"/>
              <a:pPr eaLnBrk="1" hangingPunct="1"/>
              <a:t>126</a:t>
            </a:fld>
            <a:endParaRPr lang="en-US" altLang="en-US"/>
          </a:p>
        </p:txBody>
      </p:sp>
      <p:sp>
        <p:nvSpPr>
          <p:cNvPr id="309251" name="Rectangle 2">
            <a:extLst>
              <a:ext uri="{FF2B5EF4-FFF2-40B4-BE49-F238E27FC236}">
                <a16:creationId xmlns:a16="http://schemas.microsoft.com/office/drawing/2014/main" id="{CACE771A-E707-457C-AD18-F00704B8F1B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>
            <a:extLst>
              <a:ext uri="{FF2B5EF4-FFF2-40B4-BE49-F238E27FC236}">
                <a16:creationId xmlns:a16="http://schemas.microsoft.com/office/drawing/2014/main" id="{F50AA4A3-436A-4B5B-AA77-1C16FDB841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>
            <a:extLst>
              <a:ext uri="{FF2B5EF4-FFF2-40B4-BE49-F238E27FC236}">
                <a16:creationId xmlns:a16="http://schemas.microsoft.com/office/drawing/2014/main" id="{F7727009-F538-40D4-ADC2-C81C799C8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2B7EEC-CFB5-42D9-9AC3-65C7BA0871CA}" type="slidenum">
              <a:rPr lang="en-US" altLang="en-US"/>
              <a:pPr eaLnBrk="1" hangingPunct="1"/>
              <a:t>128</a:t>
            </a:fld>
            <a:endParaRPr lang="en-US" altLang="en-US"/>
          </a:p>
        </p:txBody>
      </p:sp>
      <p:sp>
        <p:nvSpPr>
          <p:cNvPr id="310275" name="Rectangle 2">
            <a:extLst>
              <a:ext uri="{FF2B5EF4-FFF2-40B4-BE49-F238E27FC236}">
                <a16:creationId xmlns:a16="http://schemas.microsoft.com/office/drawing/2014/main" id="{E9FAC490-CC36-4AAC-9B21-3AF84DD23C2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6" name="Rectangle 3">
            <a:extLst>
              <a:ext uri="{FF2B5EF4-FFF2-40B4-BE49-F238E27FC236}">
                <a16:creationId xmlns:a16="http://schemas.microsoft.com/office/drawing/2014/main" id="{81E67950-8A36-4F16-852C-65AEEC4FC0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>
            <a:extLst>
              <a:ext uri="{FF2B5EF4-FFF2-40B4-BE49-F238E27FC236}">
                <a16:creationId xmlns:a16="http://schemas.microsoft.com/office/drawing/2014/main" id="{236E50B7-B9B7-4251-ACB0-3C2A0EDCD1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9912B99-60A7-43D0-BCDA-CE5A53C4886C}" type="slidenum">
              <a:rPr lang="en-US" altLang="en-US"/>
              <a:pPr eaLnBrk="1" hangingPunct="1"/>
              <a:t>129</a:t>
            </a:fld>
            <a:endParaRPr lang="en-US" altLang="en-US"/>
          </a:p>
        </p:txBody>
      </p:sp>
      <p:sp>
        <p:nvSpPr>
          <p:cNvPr id="311299" name="Rectangle 2">
            <a:extLst>
              <a:ext uri="{FF2B5EF4-FFF2-40B4-BE49-F238E27FC236}">
                <a16:creationId xmlns:a16="http://schemas.microsoft.com/office/drawing/2014/main" id="{5C87FB96-04B4-4FDD-9A32-112E8FB7494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300" name="Rectangle 3">
            <a:extLst>
              <a:ext uri="{FF2B5EF4-FFF2-40B4-BE49-F238E27FC236}">
                <a16:creationId xmlns:a16="http://schemas.microsoft.com/office/drawing/2014/main" id="{1CBB3855-A5DC-4B53-A613-0E02138E2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>
            <a:extLst>
              <a:ext uri="{FF2B5EF4-FFF2-40B4-BE49-F238E27FC236}">
                <a16:creationId xmlns:a16="http://schemas.microsoft.com/office/drawing/2014/main" id="{DDB407FE-FC52-4C8A-BCE8-5BCB9A60E9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5BA3B4-00BD-4322-8325-3B6EA61100DD}" type="slidenum">
              <a:rPr lang="en-US" altLang="en-US"/>
              <a:pPr eaLnBrk="1" hangingPunct="1"/>
              <a:t>130</a:t>
            </a:fld>
            <a:endParaRPr lang="en-US" altLang="en-US"/>
          </a:p>
        </p:txBody>
      </p:sp>
      <p:sp>
        <p:nvSpPr>
          <p:cNvPr id="312323" name="Rectangle 2">
            <a:extLst>
              <a:ext uri="{FF2B5EF4-FFF2-40B4-BE49-F238E27FC236}">
                <a16:creationId xmlns:a16="http://schemas.microsoft.com/office/drawing/2014/main" id="{104B3130-86B9-4A6A-9044-4D81E0315D0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4" name="Rectangle 3">
            <a:extLst>
              <a:ext uri="{FF2B5EF4-FFF2-40B4-BE49-F238E27FC236}">
                <a16:creationId xmlns:a16="http://schemas.microsoft.com/office/drawing/2014/main" id="{38DACF66-1412-4EC9-89E7-BB0090D34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>
            <a:extLst>
              <a:ext uri="{FF2B5EF4-FFF2-40B4-BE49-F238E27FC236}">
                <a16:creationId xmlns:a16="http://schemas.microsoft.com/office/drawing/2014/main" id="{8A6FBB58-B7AE-40C5-8EF8-FC080B9FF4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1F6BBBE-45D3-4C69-B92D-75BD86BFF0F9}" type="slidenum">
              <a:rPr lang="en-US" altLang="en-US"/>
              <a:pPr eaLnBrk="1" hangingPunct="1"/>
              <a:t>131</a:t>
            </a:fld>
            <a:endParaRPr lang="en-US" altLang="en-US"/>
          </a:p>
        </p:txBody>
      </p:sp>
      <p:sp>
        <p:nvSpPr>
          <p:cNvPr id="313347" name="Rectangle 2">
            <a:extLst>
              <a:ext uri="{FF2B5EF4-FFF2-40B4-BE49-F238E27FC236}">
                <a16:creationId xmlns:a16="http://schemas.microsoft.com/office/drawing/2014/main" id="{4287EA8E-7EDB-4B27-8986-683C4A593F1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8" name="Rectangle 3">
            <a:extLst>
              <a:ext uri="{FF2B5EF4-FFF2-40B4-BE49-F238E27FC236}">
                <a16:creationId xmlns:a16="http://schemas.microsoft.com/office/drawing/2014/main" id="{F2873EA2-3897-4512-A939-D45CF1B2AB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7">
            <a:extLst>
              <a:ext uri="{FF2B5EF4-FFF2-40B4-BE49-F238E27FC236}">
                <a16:creationId xmlns:a16="http://schemas.microsoft.com/office/drawing/2014/main" id="{14376DF7-D20F-4152-A04C-1E89785B6D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552E0A-2578-40A1-B36E-133BA5111FD8}" type="slidenum">
              <a:rPr lang="en-US" altLang="en-US"/>
              <a:pPr eaLnBrk="1" hangingPunct="1"/>
              <a:t>132</a:t>
            </a:fld>
            <a:endParaRPr lang="en-US" altLang="en-US"/>
          </a:p>
        </p:txBody>
      </p:sp>
      <p:sp>
        <p:nvSpPr>
          <p:cNvPr id="314371" name="Rectangle 2">
            <a:extLst>
              <a:ext uri="{FF2B5EF4-FFF2-40B4-BE49-F238E27FC236}">
                <a16:creationId xmlns:a16="http://schemas.microsoft.com/office/drawing/2014/main" id="{715CFA06-0DBD-4A43-8BE6-F9DD2114154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2" name="Rectangle 3">
            <a:extLst>
              <a:ext uri="{FF2B5EF4-FFF2-40B4-BE49-F238E27FC236}">
                <a16:creationId xmlns:a16="http://schemas.microsoft.com/office/drawing/2014/main" id="{43CBFCB7-2D07-4E98-BC90-BB4B87D22C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>
            <a:extLst>
              <a:ext uri="{FF2B5EF4-FFF2-40B4-BE49-F238E27FC236}">
                <a16:creationId xmlns:a16="http://schemas.microsoft.com/office/drawing/2014/main" id="{A3924266-7595-4186-88E5-8569BCF71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1D1A0E-754E-470C-81BC-64DA32E00C9A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214019" name="Rectangle 2">
            <a:extLst>
              <a:ext uri="{FF2B5EF4-FFF2-40B4-BE49-F238E27FC236}">
                <a16:creationId xmlns:a16="http://schemas.microsoft.com/office/drawing/2014/main" id="{A31E536E-6205-45C7-899A-6EB4FAA5B5C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>
            <a:extLst>
              <a:ext uri="{FF2B5EF4-FFF2-40B4-BE49-F238E27FC236}">
                <a16:creationId xmlns:a16="http://schemas.microsoft.com/office/drawing/2014/main" id="{184EA763-694D-4493-B222-F2B9B7E4F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>
            <a:extLst>
              <a:ext uri="{FF2B5EF4-FFF2-40B4-BE49-F238E27FC236}">
                <a16:creationId xmlns:a16="http://schemas.microsoft.com/office/drawing/2014/main" id="{FFAFEB72-2DDC-410C-9D33-D0AABDE04D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B23E401-AE1E-4798-9464-F41E89B50C48}" type="slidenum">
              <a:rPr lang="en-US" altLang="en-US"/>
              <a:pPr eaLnBrk="1" hangingPunct="1"/>
              <a:t>133</a:t>
            </a:fld>
            <a:endParaRPr lang="en-US" altLang="en-US"/>
          </a:p>
        </p:txBody>
      </p:sp>
      <p:sp>
        <p:nvSpPr>
          <p:cNvPr id="315395" name="Rectangle 2">
            <a:extLst>
              <a:ext uri="{FF2B5EF4-FFF2-40B4-BE49-F238E27FC236}">
                <a16:creationId xmlns:a16="http://schemas.microsoft.com/office/drawing/2014/main" id="{C11EB917-8AE3-4550-871B-D7C5DB75017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6" name="Rectangle 3">
            <a:extLst>
              <a:ext uri="{FF2B5EF4-FFF2-40B4-BE49-F238E27FC236}">
                <a16:creationId xmlns:a16="http://schemas.microsoft.com/office/drawing/2014/main" id="{18D59582-311D-4C16-BCD9-85F1ED5E2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7">
            <a:extLst>
              <a:ext uri="{FF2B5EF4-FFF2-40B4-BE49-F238E27FC236}">
                <a16:creationId xmlns:a16="http://schemas.microsoft.com/office/drawing/2014/main" id="{9BF5646C-A761-4E7D-95AC-43A22B7D0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57D300A-5184-43B3-B47F-C5B7B20DE743}" type="slidenum">
              <a:rPr lang="en-US" altLang="en-US"/>
              <a:pPr eaLnBrk="1" hangingPunct="1"/>
              <a:t>135</a:t>
            </a:fld>
            <a:endParaRPr lang="en-US" altLang="en-US"/>
          </a:p>
        </p:txBody>
      </p:sp>
      <p:sp>
        <p:nvSpPr>
          <p:cNvPr id="316419" name="Rectangle 2">
            <a:extLst>
              <a:ext uri="{FF2B5EF4-FFF2-40B4-BE49-F238E27FC236}">
                <a16:creationId xmlns:a16="http://schemas.microsoft.com/office/drawing/2014/main" id="{CC5A44ED-31DF-4A26-BFF1-311DD8D4E9E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0" name="Rectangle 3">
            <a:extLst>
              <a:ext uri="{FF2B5EF4-FFF2-40B4-BE49-F238E27FC236}">
                <a16:creationId xmlns:a16="http://schemas.microsoft.com/office/drawing/2014/main" id="{1CFFFEA9-2743-4B50-BBC9-ACC024A6F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>
            <a:extLst>
              <a:ext uri="{FF2B5EF4-FFF2-40B4-BE49-F238E27FC236}">
                <a16:creationId xmlns:a16="http://schemas.microsoft.com/office/drawing/2014/main" id="{69D401B5-9DCD-47E7-BC91-F931633D88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CBE570-559F-4277-97A2-00BABF89A40A}" type="slidenum">
              <a:rPr lang="en-US" altLang="en-US"/>
              <a:pPr eaLnBrk="1" hangingPunct="1"/>
              <a:t>136</a:t>
            </a:fld>
            <a:endParaRPr lang="en-US" altLang="en-US"/>
          </a:p>
        </p:txBody>
      </p:sp>
      <p:sp>
        <p:nvSpPr>
          <p:cNvPr id="317443" name="Rectangle 2">
            <a:extLst>
              <a:ext uri="{FF2B5EF4-FFF2-40B4-BE49-F238E27FC236}">
                <a16:creationId xmlns:a16="http://schemas.microsoft.com/office/drawing/2014/main" id="{FA751EBD-12DC-46EF-8E2D-72474A1C90A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>
            <a:extLst>
              <a:ext uri="{FF2B5EF4-FFF2-40B4-BE49-F238E27FC236}">
                <a16:creationId xmlns:a16="http://schemas.microsoft.com/office/drawing/2014/main" id="{69F8F418-5088-4BB5-BEBD-60C89C442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7">
            <a:extLst>
              <a:ext uri="{FF2B5EF4-FFF2-40B4-BE49-F238E27FC236}">
                <a16:creationId xmlns:a16="http://schemas.microsoft.com/office/drawing/2014/main" id="{2AD31A5A-0A64-4578-83DD-ABDD4CD12F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AB52B5-B7D2-4CFC-B38F-06D03E191672}" type="slidenum">
              <a:rPr lang="en-US" altLang="en-US"/>
              <a:pPr eaLnBrk="1" hangingPunct="1"/>
              <a:t>137</a:t>
            </a:fld>
            <a:endParaRPr lang="en-US" altLang="en-US"/>
          </a:p>
        </p:txBody>
      </p:sp>
      <p:sp>
        <p:nvSpPr>
          <p:cNvPr id="318467" name="Rectangle 2">
            <a:extLst>
              <a:ext uri="{FF2B5EF4-FFF2-40B4-BE49-F238E27FC236}">
                <a16:creationId xmlns:a16="http://schemas.microsoft.com/office/drawing/2014/main" id="{73E36562-A7BA-4841-9E8D-D06A4C83209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8" name="Rectangle 3">
            <a:extLst>
              <a:ext uri="{FF2B5EF4-FFF2-40B4-BE49-F238E27FC236}">
                <a16:creationId xmlns:a16="http://schemas.microsoft.com/office/drawing/2014/main" id="{E73AF176-1945-4B5A-AA67-D7B72AF3E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>
            <a:extLst>
              <a:ext uri="{FF2B5EF4-FFF2-40B4-BE49-F238E27FC236}">
                <a16:creationId xmlns:a16="http://schemas.microsoft.com/office/drawing/2014/main" id="{23660A7D-7FE1-43E8-8105-267DB5E6E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5720FB-BA99-4323-833E-EE1B9FC9CB94}" type="slidenum">
              <a:rPr lang="en-US" altLang="en-US"/>
              <a:pPr eaLnBrk="1" hangingPunct="1"/>
              <a:t>138</a:t>
            </a:fld>
            <a:endParaRPr lang="en-US" altLang="en-US"/>
          </a:p>
        </p:txBody>
      </p:sp>
      <p:sp>
        <p:nvSpPr>
          <p:cNvPr id="319491" name="Rectangle 2">
            <a:extLst>
              <a:ext uri="{FF2B5EF4-FFF2-40B4-BE49-F238E27FC236}">
                <a16:creationId xmlns:a16="http://schemas.microsoft.com/office/drawing/2014/main" id="{AE3594CC-2091-4F4F-B82A-D1FF8B2E3B5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2" name="Rectangle 3">
            <a:extLst>
              <a:ext uri="{FF2B5EF4-FFF2-40B4-BE49-F238E27FC236}">
                <a16:creationId xmlns:a16="http://schemas.microsoft.com/office/drawing/2014/main" id="{126701B9-EF12-4B09-856E-99BD54E8C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7">
            <a:extLst>
              <a:ext uri="{FF2B5EF4-FFF2-40B4-BE49-F238E27FC236}">
                <a16:creationId xmlns:a16="http://schemas.microsoft.com/office/drawing/2014/main" id="{5293C6DD-B3F7-4D3B-9579-C84A6112D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654142-AA6A-4ECE-BA5C-7EF0B1332728}" type="slidenum">
              <a:rPr lang="en-US" altLang="en-US"/>
              <a:pPr eaLnBrk="1" hangingPunct="1"/>
              <a:t>140</a:t>
            </a:fld>
            <a:endParaRPr lang="en-US" altLang="en-US"/>
          </a:p>
        </p:txBody>
      </p:sp>
      <p:sp>
        <p:nvSpPr>
          <p:cNvPr id="320515" name="Rectangle 2">
            <a:extLst>
              <a:ext uri="{FF2B5EF4-FFF2-40B4-BE49-F238E27FC236}">
                <a16:creationId xmlns:a16="http://schemas.microsoft.com/office/drawing/2014/main" id="{C6D1A036-E0D7-484C-AA9F-0D68B17EF0F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6" name="Rectangle 3">
            <a:extLst>
              <a:ext uri="{FF2B5EF4-FFF2-40B4-BE49-F238E27FC236}">
                <a16:creationId xmlns:a16="http://schemas.microsoft.com/office/drawing/2014/main" id="{FD0BD2A8-5A15-44AA-8253-4F6AC7DB8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>
            <a:extLst>
              <a:ext uri="{FF2B5EF4-FFF2-40B4-BE49-F238E27FC236}">
                <a16:creationId xmlns:a16="http://schemas.microsoft.com/office/drawing/2014/main" id="{D88CCE11-413D-4A3C-8B0B-183CE6D9AE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8EF7F5-6083-4BF9-8A2A-7D1E22AB03C6}" type="slidenum">
              <a:rPr lang="en-US" altLang="en-US"/>
              <a:pPr eaLnBrk="1" hangingPunct="1"/>
              <a:t>141</a:t>
            </a:fld>
            <a:endParaRPr lang="en-US" altLang="en-US"/>
          </a:p>
        </p:txBody>
      </p:sp>
      <p:sp>
        <p:nvSpPr>
          <p:cNvPr id="321539" name="Rectangle 2">
            <a:extLst>
              <a:ext uri="{FF2B5EF4-FFF2-40B4-BE49-F238E27FC236}">
                <a16:creationId xmlns:a16="http://schemas.microsoft.com/office/drawing/2014/main" id="{BCEE422E-F201-454F-8025-9A3A7300E44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40" name="Rectangle 3">
            <a:extLst>
              <a:ext uri="{FF2B5EF4-FFF2-40B4-BE49-F238E27FC236}">
                <a16:creationId xmlns:a16="http://schemas.microsoft.com/office/drawing/2014/main" id="{BFF37D2E-B1FF-42F0-AD12-71267EDD7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>
            <a:extLst>
              <a:ext uri="{FF2B5EF4-FFF2-40B4-BE49-F238E27FC236}">
                <a16:creationId xmlns:a16="http://schemas.microsoft.com/office/drawing/2014/main" id="{34C45CFF-52BB-436A-8DDE-25A92B0FF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D9F55D-16C6-4E07-B9B2-7264E6A852B2}" type="slidenum">
              <a:rPr lang="en-US" altLang="en-US"/>
              <a:pPr eaLnBrk="1" hangingPunct="1"/>
              <a:t>142</a:t>
            </a:fld>
            <a:endParaRPr lang="en-US" altLang="en-US"/>
          </a:p>
        </p:txBody>
      </p:sp>
      <p:sp>
        <p:nvSpPr>
          <p:cNvPr id="322563" name="Rectangle 2">
            <a:extLst>
              <a:ext uri="{FF2B5EF4-FFF2-40B4-BE49-F238E27FC236}">
                <a16:creationId xmlns:a16="http://schemas.microsoft.com/office/drawing/2014/main" id="{E8AE7818-465C-4B5E-816E-F3A2D53B64B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4" name="Rectangle 3">
            <a:extLst>
              <a:ext uri="{FF2B5EF4-FFF2-40B4-BE49-F238E27FC236}">
                <a16:creationId xmlns:a16="http://schemas.microsoft.com/office/drawing/2014/main" id="{2A4A1EA6-4E49-465A-AE60-D5A580F9C3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>
            <a:extLst>
              <a:ext uri="{FF2B5EF4-FFF2-40B4-BE49-F238E27FC236}">
                <a16:creationId xmlns:a16="http://schemas.microsoft.com/office/drawing/2014/main" id="{32C3B94C-5577-4B4B-BBF1-EB6A53F48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76BFDC4-4656-433B-9C0E-5FF837E64E36}" type="slidenum">
              <a:rPr lang="en-US" altLang="en-US"/>
              <a:pPr eaLnBrk="1" hangingPunct="1"/>
              <a:t>144</a:t>
            </a:fld>
            <a:endParaRPr lang="en-US" altLang="en-US"/>
          </a:p>
        </p:txBody>
      </p:sp>
      <p:sp>
        <p:nvSpPr>
          <p:cNvPr id="323587" name="Rectangle 2">
            <a:extLst>
              <a:ext uri="{FF2B5EF4-FFF2-40B4-BE49-F238E27FC236}">
                <a16:creationId xmlns:a16="http://schemas.microsoft.com/office/drawing/2014/main" id="{F6AF6668-543B-4400-BCB7-1A678059DB5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>
            <a:extLst>
              <a:ext uri="{FF2B5EF4-FFF2-40B4-BE49-F238E27FC236}">
                <a16:creationId xmlns:a16="http://schemas.microsoft.com/office/drawing/2014/main" id="{717AA407-DDD7-47D0-8AB2-010DD8607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7">
            <a:extLst>
              <a:ext uri="{FF2B5EF4-FFF2-40B4-BE49-F238E27FC236}">
                <a16:creationId xmlns:a16="http://schemas.microsoft.com/office/drawing/2014/main" id="{574E6EF9-3A42-4FAD-86F3-5FECAE88CF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D7928C-E919-4D6C-B67A-A61768B5788F}" type="slidenum">
              <a:rPr lang="en-US" altLang="en-US"/>
              <a:pPr eaLnBrk="1" hangingPunct="1"/>
              <a:t>145</a:t>
            </a:fld>
            <a:endParaRPr lang="en-US" altLang="en-US"/>
          </a:p>
        </p:txBody>
      </p:sp>
      <p:sp>
        <p:nvSpPr>
          <p:cNvPr id="324611" name="Rectangle 2">
            <a:extLst>
              <a:ext uri="{FF2B5EF4-FFF2-40B4-BE49-F238E27FC236}">
                <a16:creationId xmlns:a16="http://schemas.microsoft.com/office/drawing/2014/main" id="{BC68EADC-5855-4AA7-9EB5-EF68B7C768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2" name="Rectangle 3">
            <a:extLst>
              <a:ext uri="{FF2B5EF4-FFF2-40B4-BE49-F238E27FC236}">
                <a16:creationId xmlns:a16="http://schemas.microsoft.com/office/drawing/2014/main" id="{7526898C-DAF1-47F4-84DE-BA9827BEB3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A5E6FC2-8470-43C2-84F4-277BC0D281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5E44A2-F2EA-468B-AF2C-44724E63D75F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55E99A65-EA2B-460B-96B9-E159BD11477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18A4F62C-210F-4935-BDC7-8056D555A8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>
            <a:extLst>
              <a:ext uri="{FF2B5EF4-FFF2-40B4-BE49-F238E27FC236}">
                <a16:creationId xmlns:a16="http://schemas.microsoft.com/office/drawing/2014/main" id="{F6269F56-196D-490F-B985-AA31A8770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F3F939-D6A7-4317-96CE-94A9A91D56A4}" type="slidenum">
              <a:rPr lang="en-US" altLang="en-US"/>
              <a:pPr eaLnBrk="1" hangingPunct="1"/>
              <a:t>146</a:t>
            </a:fld>
            <a:endParaRPr lang="en-US" altLang="en-US"/>
          </a:p>
        </p:txBody>
      </p:sp>
      <p:sp>
        <p:nvSpPr>
          <p:cNvPr id="325635" name="Rectangle 2">
            <a:extLst>
              <a:ext uri="{FF2B5EF4-FFF2-40B4-BE49-F238E27FC236}">
                <a16:creationId xmlns:a16="http://schemas.microsoft.com/office/drawing/2014/main" id="{929B4EB2-3112-4A1F-A6A5-6B1C5A02153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>
            <a:extLst>
              <a:ext uri="{FF2B5EF4-FFF2-40B4-BE49-F238E27FC236}">
                <a16:creationId xmlns:a16="http://schemas.microsoft.com/office/drawing/2014/main" id="{F8395F24-E8CF-4054-A2A8-19087F85FE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7">
            <a:extLst>
              <a:ext uri="{FF2B5EF4-FFF2-40B4-BE49-F238E27FC236}">
                <a16:creationId xmlns:a16="http://schemas.microsoft.com/office/drawing/2014/main" id="{DE0B2F81-AEE1-4011-A9A5-30416F9F7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7E41BD-5031-48C8-A48F-FB27EAD61E3D}" type="slidenum">
              <a:rPr lang="en-US" altLang="en-US"/>
              <a:pPr eaLnBrk="1" hangingPunct="1"/>
              <a:t>148</a:t>
            </a:fld>
            <a:endParaRPr lang="en-US" altLang="en-US"/>
          </a:p>
        </p:txBody>
      </p:sp>
      <p:sp>
        <p:nvSpPr>
          <p:cNvPr id="326659" name="Rectangle 2">
            <a:extLst>
              <a:ext uri="{FF2B5EF4-FFF2-40B4-BE49-F238E27FC236}">
                <a16:creationId xmlns:a16="http://schemas.microsoft.com/office/drawing/2014/main" id="{A9636863-8986-47CB-AAAB-57B95E680E6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60" name="Rectangle 3">
            <a:extLst>
              <a:ext uri="{FF2B5EF4-FFF2-40B4-BE49-F238E27FC236}">
                <a16:creationId xmlns:a16="http://schemas.microsoft.com/office/drawing/2014/main" id="{276962F1-D7F7-404B-8513-A41FC0E258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>
            <a:extLst>
              <a:ext uri="{FF2B5EF4-FFF2-40B4-BE49-F238E27FC236}">
                <a16:creationId xmlns:a16="http://schemas.microsoft.com/office/drawing/2014/main" id="{90DA5556-F226-472D-BD66-73EB337AC7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CB79B3A-D92E-4757-8617-23654D27F3E3}" type="slidenum">
              <a:rPr lang="en-US" altLang="en-US"/>
              <a:pPr eaLnBrk="1" hangingPunct="1"/>
              <a:t>149</a:t>
            </a:fld>
            <a:endParaRPr lang="en-US" altLang="en-US"/>
          </a:p>
        </p:txBody>
      </p:sp>
      <p:sp>
        <p:nvSpPr>
          <p:cNvPr id="327683" name="Rectangle 2">
            <a:extLst>
              <a:ext uri="{FF2B5EF4-FFF2-40B4-BE49-F238E27FC236}">
                <a16:creationId xmlns:a16="http://schemas.microsoft.com/office/drawing/2014/main" id="{DD1FECCB-1804-4993-8E8C-7489BB1ECC7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4" name="Rectangle 3">
            <a:extLst>
              <a:ext uri="{FF2B5EF4-FFF2-40B4-BE49-F238E27FC236}">
                <a16:creationId xmlns:a16="http://schemas.microsoft.com/office/drawing/2014/main" id="{EA5F7F7D-2251-4316-A94C-016C93F8F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>
            <a:extLst>
              <a:ext uri="{FF2B5EF4-FFF2-40B4-BE49-F238E27FC236}">
                <a16:creationId xmlns:a16="http://schemas.microsoft.com/office/drawing/2014/main" id="{9491958C-2A1E-4C7D-93BB-5057C2DB6C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9E3681-B5AF-46DD-989D-7BB9B7950A77}" type="slidenum">
              <a:rPr lang="en-US" altLang="en-US"/>
              <a:pPr eaLnBrk="1" hangingPunct="1"/>
              <a:t>151</a:t>
            </a:fld>
            <a:endParaRPr lang="en-US" altLang="en-US"/>
          </a:p>
        </p:txBody>
      </p:sp>
      <p:sp>
        <p:nvSpPr>
          <p:cNvPr id="328707" name="Rectangle 2">
            <a:extLst>
              <a:ext uri="{FF2B5EF4-FFF2-40B4-BE49-F238E27FC236}">
                <a16:creationId xmlns:a16="http://schemas.microsoft.com/office/drawing/2014/main" id="{AA965D99-FA48-4A67-8129-D18A6230C96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8" name="Rectangle 3">
            <a:extLst>
              <a:ext uri="{FF2B5EF4-FFF2-40B4-BE49-F238E27FC236}">
                <a16:creationId xmlns:a16="http://schemas.microsoft.com/office/drawing/2014/main" id="{C143B114-A99D-4A77-8C46-1C68F432C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>
            <a:extLst>
              <a:ext uri="{FF2B5EF4-FFF2-40B4-BE49-F238E27FC236}">
                <a16:creationId xmlns:a16="http://schemas.microsoft.com/office/drawing/2014/main" id="{E04B17AC-B472-4285-95E7-13A9741AAD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4F90D91-D336-4BCE-BA83-6AB93156C7EC}" type="slidenum">
              <a:rPr lang="en-US" altLang="en-US"/>
              <a:pPr eaLnBrk="1" hangingPunct="1"/>
              <a:t>152</a:t>
            </a:fld>
            <a:endParaRPr lang="en-US" altLang="en-US"/>
          </a:p>
        </p:txBody>
      </p:sp>
      <p:sp>
        <p:nvSpPr>
          <p:cNvPr id="329731" name="Rectangle 2">
            <a:extLst>
              <a:ext uri="{FF2B5EF4-FFF2-40B4-BE49-F238E27FC236}">
                <a16:creationId xmlns:a16="http://schemas.microsoft.com/office/drawing/2014/main" id="{92583A8D-3A76-460F-9A74-DFBEC7BFFF7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2" name="Rectangle 3">
            <a:extLst>
              <a:ext uri="{FF2B5EF4-FFF2-40B4-BE49-F238E27FC236}">
                <a16:creationId xmlns:a16="http://schemas.microsoft.com/office/drawing/2014/main" id="{18B2723A-5427-4011-A978-E36553910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7">
            <a:extLst>
              <a:ext uri="{FF2B5EF4-FFF2-40B4-BE49-F238E27FC236}">
                <a16:creationId xmlns:a16="http://schemas.microsoft.com/office/drawing/2014/main" id="{3B3DC5B9-381C-47C0-9DE9-2A02A30060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89C147-7A0A-4ED5-AC49-701BAFA4A200}" type="slidenum">
              <a:rPr lang="en-US" altLang="en-US"/>
              <a:pPr eaLnBrk="1" hangingPunct="1"/>
              <a:t>153</a:t>
            </a:fld>
            <a:endParaRPr lang="en-US" altLang="en-US"/>
          </a:p>
        </p:txBody>
      </p:sp>
      <p:sp>
        <p:nvSpPr>
          <p:cNvPr id="330755" name="Rectangle 2">
            <a:extLst>
              <a:ext uri="{FF2B5EF4-FFF2-40B4-BE49-F238E27FC236}">
                <a16:creationId xmlns:a16="http://schemas.microsoft.com/office/drawing/2014/main" id="{932CE6D1-85CC-453B-A0E7-4E840E8B293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6" name="Rectangle 3">
            <a:extLst>
              <a:ext uri="{FF2B5EF4-FFF2-40B4-BE49-F238E27FC236}">
                <a16:creationId xmlns:a16="http://schemas.microsoft.com/office/drawing/2014/main" id="{541EACA4-157E-4EC5-9A14-1C758BAD04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>
            <a:extLst>
              <a:ext uri="{FF2B5EF4-FFF2-40B4-BE49-F238E27FC236}">
                <a16:creationId xmlns:a16="http://schemas.microsoft.com/office/drawing/2014/main" id="{C463C36F-CCD0-4DA7-956B-9D5BB82B9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98EBD4-65CC-4D14-B309-10EFBC096865}" type="slidenum">
              <a:rPr lang="en-US" altLang="en-US"/>
              <a:pPr eaLnBrk="1" hangingPunct="1"/>
              <a:t>154</a:t>
            </a:fld>
            <a:endParaRPr lang="en-US" altLang="en-US"/>
          </a:p>
        </p:txBody>
      </p:sp>
      <p:sp>
        <p:nvSpPr>
          <p:cNvPr id="331779" name="Rectangle 2">
            <a:extLst>
              <a:ext uri="{FF2B5EF4-FFF2-40B4-BE49-F238E27FC236}">
                <a16:creationId xmlns:a16="http://schemas.microsoft.com/office/drawing/2014/main" id="{85519390-B819-4E97-AD3F-EB9D91F28CC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80" name="Rectangle 3">
            <a:extLst>
              <a:ext uri="{FF2B5EF4-FFF2-40B4-BE49-F238E27FC236}">
                <a16:creationId xmlns:a16="http://schemas.microsoft.com/office/drawing/2014/main" id="{AFAE8878-2598-4330-9BEF-D955B384C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>
            <a:extLst>
              <a:ext uri="{FF2B5EF4-FFF2-40B4-BE49-F238E27FC236}">
                <a16:creationId xmlns:a16="http://schemas.microsoft.com/office/drawing/2014/main" id="{71DA028E-7456-47E3-8C53-9841A81595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E2368A-00E1-49FA-990F-E255816C4B32}" type="slidenum">
              <a:rPr lang="en-US" altLang="en-US"/>
              <a:pPr eaLnBrk="1" hangingPunct="1"/>
              <a:t>156</a:t>
            </a:fld>
            <a:endParaRPr lang="en-US" altLang="en-US"/>
          </a:p>
        </p:txBody>
      </p:sp>
      <p:sp>
        <p:nvSpPr>
          <p:cNvPr id="332803" name="Rectangle 2">
            <a:extLst>
              <a:ext uri="{FF2B5EF4-FFF2-40B4-BE49-F238E27FC236}">
                <a16:creationId xmlns:a16="http://schemas.microsoft.com/office/drawing/2014/main" id="{B01640B6-4ACB-4C39-86C2-0F7DB286E73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4" name="Rectangle 3">
            <a:extLst>
              <a:ext uri="{FF2B5EF4-FFF2-40B4-BE49-F238E27FC236}">
                <a16:creationId xmlns:a16="http://schemas.microsoft.com/office/drawing/2014/main" id="{4FDF2714-76F6-4625-9F12-A115769F0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>
            <a:extLst>
              <a:ext uri="{FF2B5EF4-FFF2-40B4-BE49-F238E27FC236}">
                <a16:creationId xmlns:a16="http://schemas.microsoft.com/office/drawing/2014/main" id="{29295A60-7898-4377-A9DC-7595C68B4A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B502C5-25FC-46E5-9A8B-090AEC85A650}" type="slidenum">
              <a:rPr lang="en-US" altLang="en-US"/>
              <a:pPr eaLnBrk="1" hangingPunct="1"/>
              <a:t>157</a:t>
            </a:fld>
            <a:endParaRPr lang="en-US" altLang="en-US"/>
          </a:p>
        </p:txBody>
      </p:sp>
      <p:sp>
        <p:nvSpPr>
          <p:cNvPr id="333827" name="Rectangle 2">
            <a:extLst>
              <a:ext uri="{FF2B5EF4-FFF2-40B4-BE49-F238E27FC236}">
                <a16:creationId xmlns:a16="http://schemas.microsoft.com/office/drawing/2014/main" id="{CB86BD5D-B245-45A7-AB14-B86DD6AD04B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8" name="Rectangle 3">
            <a:extLst>
              <a:ext uri="{FF2B5EF4-FFF2-40B4-BE49-F238E27FC236}">
                <a16:creationId xmlns:a16="http://schemas.microsoft.com/office/drawing/2014/main" id="{FB8BBC92-CF77-4171-ACD2-9580A3E35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>
            <a:extLst>
              <a:ext uri="{FF2B5EF4-FFF2-40B4-BE49-F238E27FC236}">
                <a16:creationId xmlns:a16="http://schemas.microsoft.com/office/drawing/2014/main" id="{BC4F9DBC-6968-4536-9C72-948629803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4F6DD0-CBD9-4325-AE94-5183E4B94324}" type="slidenum">
              <a:rPr lang="en-US" altLang="en-US"/>
              <a:pPr eaLnBrk="1" hangingPunct="1"/>
              <a:t>158</a:t>
            </a:fld>
            <a:endParaRPr lang="en-US" altLang="en-US"/>
          </a:p>
        </p:txBody>
      </p:sp>
      <p:sp>
        <p:nvSpPr>
          <p:cNvPr id="334851" name="Rectangle 2">
            <a:extLst>
              <a:ext uri="{FF2B5EF4-FFF2-40B4-BE49-F238E27FC236}">
                <a16:creationId xmlns:a16="http://schemas.microsoft.com/office/drawing/2014/main" id="{C7C951C9-0473-4BFB-9D06-4321D758D2A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2" name="Rectangle 3">
            <a:extLst>
              <a:ext uri="{FF2B5EF4-FFF2-40B4-BE49-F238E27FC236}">
                <a16:creationId xmlns:a16="http://schemas.microsoft.com/office/drawing/2014/main" id="{5A2F5BC6-BD1E-4464-A1AB-26A328CB2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>
            <a:extLst>
              <a:ext uri="{FF2B5EF4-FFF2-40B4-BE49-F238E27FC236}">
                <a16:creationId xmlns:a16="http://schemas.microsoft.com/office/drawing/2014/main" id="{B1FEFF39-CDBC-476E-8E41-9F28EC753F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E28789-488F-4548-A7A5-AE2E5F719D10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216067" name="Rectangle 2">
            <a:extLst>
              <a:ext uri="{FF2B5EF4-FFF2-40B4-BE49-F238E27FC236}">
                <a16:creationId xmlns:a16="http://schemas.microsoft.com/office/drawing/2014/main" id="{B2C4BB81-9780-4733-887A-F99FF6D0B01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>
            <a:extLst>
              <a:ext uri="{FF2B5EF4-FFF2-40B4-BE49-F238E27FC236}">
                <a16:creationId xmlns:a16="http://schemas.microsoft.com/office/drawing/2014/main" id="{0D8F799E-E204-4EAB-8AC0-65496C781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>
            <a:extLst>
              <a:ext uri="{FF2B5EF4-FFF2-40B4-BE49-F238E27FC236}">
                <a16:creationId xmlns:a16="http://schemas.microsoft.com/office/drawing/2014/main" id="{32DD2337-948E-485B-9D0C-4D2158C929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42BAE4-52DE-45E9-B83B-568417F9D479}" type="slidenum">
              <a:rPr lang="en-US" altLang="en-US"/>
              <a:pPr eaLnBrk="1" hangingPunct="1"/>
              <a:t>159</a:t>
            </a:fld>
            <a:endParaRPr lang="en-US" altLang="en-US"/>
          </a:p>
        </p:txBody>
      </p:sp>
      <p:sp>
        <p:nvSpPr>
          <p:cNvPr id="335875" name="Rectangle 2">
            <a:extLst>
              <a:ext uri="{FF2B5EF4-FFF2-40B4-BE49-F238E27FC236}">
                <a16:creationId xmlns:a16="http://schemas.microsoft.com/office/drawing/2014/main" id="{F14FE059-2ABF-4F56-97C5-DF446C3F10A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6" name="Rectangle 3">
            <a:extLst>
              <a:ext uri="{FF2B5EF4-FFF2-40B4-BE49-F238E27FC236}">
                <a16:creationId xmlns:a16="http://schemas.microsoft.com/office/drawing/2014/main" id="{EB69CDDA-C81C-47E5-A410-3DC483834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>
            <a:extLst>
              <a:ext uri="{FF2B5EF4-FFF2-40B4-BE49-F238E27FC236}">
                <a16:creationId xmlns:a16="http://schemas.microsoft.com/office/drawing/2014/main" id="{BD128C1B-BB81-45D0-9AC9-5683B3D561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B1DE5B-3CEB-41C2-869D-47090F03B115}" type="slidenum">
              <a:rPr lang="en-US" altLang="en-US"/>
              <a:pPr eaLnBrk="1" hangingPunct="1"/>
              <a:t>161</a:t>
            </a:fld>
            <a:endParaRPr lang="en-US" altLang="en-US"/>
          </a:p>
        </p:txBody>
      </p:sp>
      <p:sp>
        <p:nvSpPr>
          <p:cNvPr id="336899" name="Rectangle 2">
            <a:extLst>
              <a:ext uri="{FF2B5EF4-FFF2-40B4-BE49-F238E27FC236}">
                <a16:creationId xmlns:a16="http://schemas.microsoft.com/office/drawing/2014/main" id="{97ECAF11-B12D-49D1-95CD-8FEB38DD0B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900" name="Rectangle 3">
            <a:extLst>
              <a:ext uri="{FF2B5EF4-FFF2-40B4-BE49-F238E27FC236}">
                <a16:creationId xmlns:a16="http://schemas.microsoft.com/office/drawing/2014/main" id="{6AA72F4F-F092-4CB7-8488-8E0F13EE24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>
            <a:extLst>
              <a:ext uri="{FF2B5EF4-FFF2-40B4-BE49-F238E27FC236}">
                <a16:creationId xmlns:a16="http://schemas.microsoft.com/office/drawing/2014/main" id="{967240C2-6897-43B1-9B77-FB0EDC4F0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5D9A1E-753A-4138-A4A0-92E608ADABB8}" type="slidenum">
              <a:rPr lang="en-US" altLang="en-US"/>
              <a:pPr eaLnBrk="1" hangingPunct="1"/>
              <a:t>162</a:t>
            </a:fld>
            <a:endParaRPr lang="en-US" altLang="en-US"/>
          </a:p>
        </p:txBody>
      </p:sp>
      <p:sp>
        <p:nvSpPr>
          <p:cNvPr id="337923" name="Rectangle 2">
            <a:extLst>
              <a:ext uri="{FF2B5EF4-FFF2-40B4-BE49-F238E27FC236}">
                <a16:creationId xmlns:a16="http://schemas.microsoft.com/office/drawing/2014/main" id="{2BF399F2-9BF1-4CCF-BB8E-B4CAAEFD5F9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4" name="Rectangle 3">
            <a:extLst>
              <a:ext uri="{FF2B5EF4-FFF2-40B4-BE49-F238E27FC236}">
                <a16:creationId xmlns:a16="http://schemas.microsoft.com/office/drawing/2014/main" id="{0F3D431F-94FD-4088-8916-5084215FDF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>
            <a:extLst>
              <a:ext uri="{FF2B5EF4-FFF2-40B4-BE49-F238E27FC236}">
                <a16:creationId xmlns:a16="http://schemas.microsoft.com/office/drawing/2014/main" id="{94F566D5-1C04-4F51-8BD1-41836B1BB8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4525BDD-EC59-4C99-B39E-2CF29A2EBD17}" type="slidenum">
              <a:rPr lang="en-US" altLang="en-US"/>
              <a:pPr eaLnBrk="1" hangingPunct="1"/>
              <a:t>164</a:t>
            </a:fld>
            <a:endParaRPr lang="en-US" altLang="en-US"/>
          </a:p>
        </p:txBody>
      </p:sp>
      <p:sp>
        <p:nvSpPr>
          <p:cNvPr id="338947" name="Rectangle 2">
            <a:extLst>
              <a:ext uri="{FF2B5EF4-FFF2-40B4-BE49-F238E27FC236}">
                <a16:creationId xmlns:a16="http://schemas.microsoft.com/office/drawing/2014/main" id="{3DB93941-420C-40A5-92E7-DC2045DFCAC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8" name="Rectangle 3">
            <a:extLst>
              <a:ext uri="{FF2B5EF4-FFF2-40B4-BE49-F238E27FC236}">
                <a16:creationId xmlns:a16="http://schemas.microsoft.com/office/drawing/2014/main" id="{F62F9E8B-4474-4BE2-8E69-FA9377B0B8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>
            <a:extLst>
              <a:ext uri="{FF2B5EF4-FFF2-40B4-BE49-F238E27FC236}">
                <a16:creationId xmlns:a16="http://schemas.microsoft.com/office/drawing/2014/main" id="{47DF0684-C443-4CBB-8414-961EC1BE4F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C5E26B2-350C-4D11-AAE5-FC84EE63AFBF}" type="slidenum">
              <a:rPr lang="en-US" altLang="en-US"/>
              <a:pPr eaLnBrk="1" hangingPunct="1"/>
              <a:t>165</a:t>
            </a:fld>
            <a:endParaRPr lang="en-US" altLang="en-US"/>
          </a:p>
        </p:txBody>
      </p:sp>
      <p:sp>
        <p:nvSpPr>
          <p:cNvPr id="339971" name="Rectangle 2">
            <a:extLst>
              <a:ext uri="{FF2B5EF4-FFF2-40B4-BE49-F238E27FC236}">
                <a16:creationId xmlns:a16="http://schemas.microsoft.com/office/drawing/2014/main" id="{EC5835EB-6DFB-4D52-9181-5E523ECF0E4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2" name="Rectangle 3">
            <a:extLst>
              <a:ext uri="{FF2B5EF4-FFF2-40B4-BE49-F238E27FC236}">
                <a16:creationId xmlns:a16="http://schemas.microsoft.com/office/drawing/2014/main" id="{6366DABF-4D01-482E-9717-119EC0C322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>
            <a:extLst>
              <a:ext uri="{FF2B5EF4-FFF2-40B4-BE49-F238E27FC236}">
                <a16:creationId xmlns:a16="http://schemas.microsoft.com/office/drawing/2014/main" id="{69E58534-E502-4C9D-9E68-ACD0D6AF1D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BA69CE2-D913-499B-8671-950AD947B82E}" type="slidenum">
              <a:rPr lang="en-US" altLang="en-US"/>
              <a:pPr eaLnBrk="1" hangingPunct="1"/>
              <a:t>166</a:t>
            </a:fld>
            <a:endParaRPr lang="en-US" altLang="en-US"/>
          </a:p>
        </p:txBody>
      </p:sp>
      <p:sp>
        <p:nvSpPr>
          <p:cNvPr id="340995" name="Rectangle 2">
            <a:extLst>
              <a:ext uri="{FF2B5EF4-FFF2-40B4-BE49-F238E27FC236}">
                <a16:creationId xmlns:a16="http://schemas.microsoft.com/office/drawing/2014/main" id="{34405F65-A4CB-458B-8130-788A53866F1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6" name="Rectangle 3">
            <a:extLst>
              <a:ext uri="{FF2B5EF4-FFF2-40B4-BE49-F238E27FC236}">
                <a16:creationId xmlns:a16="http://schemas.microsoft.com/office/drawing/2014/main" id="{F08B5877-994C-459A-B470-35507DF580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>
            <a:extLst>
              <a:ext uri="{FF2B5EF4-FFF2-40B4-BE49-F238E27FC236}">
                <a16:creationId xmlns:a16="http://schemas.microsoft.com/office/drawing/2014/main" id="{DE5BBA1A-FC30-4BC8-9213-429E37FE4D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B9DC75-774B-4B26-8609-17BE7B3696D2}" type="slidenum">
              <a:rPr lang="en-US" altLang="en-US"/>
              <a:pPr eaLnBrk="1" hangingPunct="1"/>
              <a:t>168</a:t>
            </a:fld>
            <a:endParaRPr lang="en-US" altLang="en-US"/>
          </a:p>
        </p:txBody>
      </p:sp>
      <p:sp>
        <p:nvSpPr>
          <p:cNvPr id="342019" name="Rectangle 2">
            <a:extLst>
              <a:ext uri="{FF2B5EF4-FFF2-40B4-BE49-F238E27FC236}">
                <a16:creationId xmlns:a16="http://schemas.microsoft.com/office/drawing/2014/main" id="{A2999AAD-7D91-4CCA-8246-7CD858E9B88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20" name="Rectangle 3">
            <a:extLst>
              <a:ext uri="{FF2B5EF4-FFF2-40B4-BE49-F238E27FC236}">
                <a16:creationId xmlns:a16="http://schemas.microsoft.com/office/drawing/2014/main" id="{B43D45B8-1600-4420-BBB8-50F3B0078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>
            <a:extLst>
              <a:ext uri="{FF2B5EF4-FFF2-40B4-BE49-F238E27FC236}">
                <a16:creationId xmlns:a16="http://schemas.microsoft.com/office/drawing/2014/main" id="{C0E854A1-88AA-426E-8AF0-8B07A44F5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1125DFB-1A23-4608-9335-5E60AAA80549}" type="slidenum">
              <a:rPr lang="en-US" altLang="en-US"/>
              <a:pPr eaLnBrk="1" hangingPunct="1"/>
              <a:t>169</a:t>
            </a:fld>
            <a:endParaRPr lang="en-US" altLang="en-US"/>
          </a:p>
        </p:txBody>
      </p:sp>
      <p:sp>
        <p:nvSpPr>
          <p:cNvPr id="343043" name="Rectangle 2">
            <a:extLst>
              <a:ext uri="{FF2B5EF4-FFF2-40B4-BE49-F238E27FC236}">
                <a16:creationId xmlns:a16="http://schemas.microsoft.com/office/drawing/2014/main" id="{153957ED-B956-40C1-ACE2-1C5A6E7E301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4" name="Rectangle 3">
            <a:extLst>
              <a:ext uri="{FF2B5EF4-FFF2-40B4-BE49-F238E27FC236}">
                <a16:creationId xmlns:a16="http://schemas.microsoft.com/office/drawing/2014/main" id="{61053A61-9ED9-473E-932C-5F8BEB12B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>
            <a:extLst>
              <a:ext uri="{FF2B5EF4-FFF2-40B4-BE49-F238E27FC236}">
                <a16:creationId xmlns:a16="http://schemas.microsoft.com/office/drawing/2014/main" id="{23948D91-7571-440A-AAF0-0A2B1FD1BD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010CE6-58AA-4D40-BF68-5927ABC98A7F}" type="slidenum">
              <a:rPr lang="en-US" altLang="en-US"/>
              <a:pPr eaLnBrk="1" hangingPunct="1"/>
              <a:t>170</a:t>
            </a:fld>
            <a:endParaRPr lang="en-US" altLang="en-US"/>
          </a:p>
        </p:txBody>
      </p:sp>
      <p:sp>
        <p:nvSpPr>
          <p:cNvPr id="344067" name="Rectangle 2">
            <a:extLst>
              <a:ext uri="{FF2B5EF4-FFF2-40B4-BE49-F238E27FC236}">
                <a16:creationId xmlns:a16="http://schemas.microsoft.com/office/drawing/2014/main" id="{2EAF351E-8C2E-4EC3-89BE-554CA3FDDA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8" name="Rectangle 3">
            <a:extLst>
              <a:ext uri="{FF2B5EF4-FFF2-40B4-BE49-F238E27FC236}">
                <a16:creationId xmlns:a16="http://schemas.microsoft.com/office/drawing/2014/main" id="{D4391CAE-6838-4514-BDF9-AAC4945EA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>
            <a:extLst>
              <a:ext uri="{FF2B5EF4-FFF2-40B4-BE49-F238E27FC236}">
                <a16:creationId xmlns:a16="http://schemas.microsoft.com/office/drawing/2014/main" id="{52056133-4B66-4A7A-8AB8-B56D6B81E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EDEF6E-6710-4608-809C-96AE880C9C58}" type="slidenum">
              <a:rPr lang="en-US" altLang="en-US"/>
              <a:pPr eaLnBrk="1" hangingPunct="1"/>
              <a:t>171</a:t>
            </a:fld>
            <a:endParaRPr lang="en-US" altLang="en-US"/>
          </a:p>
        </p:txBody>
      </p:sp>
      <p:sp>
        <p:nvSpPr>
          <p:cNvPr id="345091" name="Rectangle 2">
            <a:extLst>
              <a:ext uri="{FF2B5EF4-FFF2-40B4-BE49-F238E27FC236}">
                <a16:creationId xmlns:a16="http://schemas.microsoft.com/office/drawing/2014/main" id="{CA4BAECC-F9BD-4F43-8B77-A4D2116B9DB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2" name="Rectangle 3">
            <a:extLst>
              <a:ext uri="{FF2B5EF4-FFF2-40B4-BE49-F238E27FC236}">
                <a16:creationId xmlns:a16="http://schemas.microsoft.com/office/drawing/2014/main" id="{EE1388CB-16C9-4BC5-9AD1-438C6A7F5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966F9127-01EB-4A83-A614-F75A6EE51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9F2EB1-9E00-4C3C-8DBB-6FE104B595F8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B48AB3E0-A8F1-49C3-A80B-4A5C84B8579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B1C24F48-DC22-45AB-A52A-736C17E1C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>
            <a:extLst>
              <a:ext uri="{FF2B5EF4-FFF2-40B4-BE49-F238E27FC236}">
                <a16:creationId xmlns:a16="http://schemas.microsoft.com/office/drawing/2014/main" id="{99173A0D-5F5B-4E2B-B0EC-13565C6115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7498EF-8083-478A-A5D6-1FF829D92AE5}" type="slidenum">
              <a:rPr lang="en-US" altLang="en-US"/>
              <a:pPr eaLnBrk="1" hangingPunct="1"/>
              <a:t>172</a:t>
            </a:fld>
            <a:endParaRPr lang="en-US" altLang="en-US"/>
          </a:p>
        </p:txBody>
      </p:sp>
      <p:sp>
        <p:nvSpPr>
          <p:cNvPr id="346115" name="Rectangle 2">
            <a:extLst>
              <a:ext uri="{FF2B5EF4-FFF2-40B4-BE49-F238E27FC236}">
                <a16:creationId xmlns:a16="http://schemas.microsoft.com/office/drawing/2014/main" id="{35908984-AA9A-446C-910A-FFBF5F1C748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6" name="Rectangle 3">
            <a:extLst>
              <a:ext uri="{FF2B5EF4-FFF2-40B4-BE49-F238E27FC236}">
                <a16:creationId xmlns:a16="http://schemas.microsoft.com/office/drawing/2014/main" id="{44352820-2DC6-4EF7-B773-591AAE874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>
            <a:extLst>
              <a:ext uri="{FF2B5EF4-FFF2-40B4-BE49-F238E27FC236}">
                <a16:creationId xmlns:a16="http://schemas.microsoft.com/office/drawing/2014/main" id="{FC2EB579-250B-44FD-BD6F-F9B2ABB50B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258CC0-94EB-44B7-90A5-42805B748A23}" type="slidenum">
              <a:rPr lang="en-US" altLang="en-US"/>
              <a:pPr eaLnBrk="1" hangingPunct="1"/>
              <a:t>173</a:t>
            </a:fld>
            <a:endParaRPr lang="en-US" altLang="en-US"/>
          </a:p>
        </p:txBody>
      </p:sp>
      <p:sp>
        <p:nvSpPr>
          <p:cNvPr id="347139" name="Rectangle 2">
            <a:extLst>
              <a:ext uri="{FF2B5EF4-FFF2-40B4-BE49-F238E27FC236}">
                <a16:creationId xmlns:a16="http://schemas.microsoft.com/office/drawing/2014/main" id="{1E786B43-55D4-4BA3-81AF-7F00A0398A4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40" name="Rectangle 3">
            <a:extLst>
              <a:ext uri="{FF2B5EF4-FFF2-40B4-BE49-F238E27FC236}">
                <a16:creationId xmlns:a16="http://schemas.microsoft.com/office/drawing/2014/main" id="{125A387B-490F-4421-8C77-329A497B0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>
            <a:extLst>
              <a:ext uri="{FF2B5EF4-FFF2-40B4-BE49-F238E27FC236}">
                <a16:creationId xmlns:a16="http://schemas.microsoft.com/office/drawing/2014/main" id="{741AA872-18C5-4537-B834-230BFC659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CCCC99-9174-49E2-9EAD-9CA82BB0F7D9}" type="slidenum">
              <a:rPr lang="en-US" altLang="en-US"/>
              <a:pPr eaLnBrk="1" hangingPunct="1"/>
              <a:t>175</a:t>
            </a:fld>
            <a:endParaRPr lang="en-US" altLang="en-US"/>
          </a:p>
        </p:txBody>
      </p:sp>
      <p:sp>
        <p:nvSpPr>
          <p:cNvPr id="348163" name="Rectangle 2">
            <a:extLst>
              <a:ext uri="{FF2B5EF4-FFF2-40B4-BE49-F238E27FC236}">
                <a16:creationId xmlns:a16="http://schemas.microsoft.com/office/drawing/2014/main" id="{273B301E-4FB0-4627-B94A-B502DC03148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4" name="Rectangle 3">
            <a:extLst>
              <a:ext uri="{FF2B5EF4-FFF2-40B4-BE49-F238E27FC236}">
                <a16:creationId xmlns:a16="http://schemas.microsoft.com/office/drawing/2014/main" id="{C92E2E3C-498A-401C-B4CA-F67E650FC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>
            <a:extLst>
              <a:ext uri="{FF2B5EF4-FFF2-40B4-BE49-F238E27FC236}">
                <a16:creationId xmlns:a16="http://schemas.microsoft.com/office/drawing/2014/main" id="{6B236B41-F30F-4F95-B9BD-555F3CAE05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7EDDB4-90F5-43B6-8BB3-75CD0BC16365}" type="slidenum">
              <a:rPr lang="en-US" altLang="en-US"/>
              <a:pPr eaLnBrk="1" hangingPunct="1"/>
              <a:t>176</a:t>
            </a:fld>
            <a:endParaRPr lang="en-US" altLang="en-US"/>
          </a:p>
        </p:txBody>
      </p:sp>
      <p:sp>
        <p:nvSpPr>
          <p:cNvPr id="349187" name="Rectangle 2">
            <a:extLst>
              <a:ext uri="{FF2B5EF4-FFF2-40B4-BE49-F238E27FC236}">
                <a16:creationId xmlns:a16="http://schemas.microsoft.com/office/drawing/2014/main" id="{6C0DCD17-F5C3-4EB0-829C-0865D3BDCE1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8" name="Rectangle 3">
            <a:extLst>
              <a:ext uri="{FF2B5EF4-FFF2-40B4-BE49-F238E27FC236}">
                <a16:creationId xmlns:a16="http://schemas.microsoft.com/office/drawing/2014/main" id="{1D75C8AC-BF65-4BBB-A5E5-837D4EB24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>
            <a:extLst>
              <a:ext uri="{FF2B5EF4-FFF2-40B4-BE49-F238E27FC236}">
                <a16:creationId xmlns:a16="http://schemas.microsoft.com/office/drawing/2014/main" id="{8372A513-B6A4-48D0-80B1-560E76B36D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420947-6D7B-43C1-8CA8-9FE2221AC89D}" type="slidenum">
              <a:rPr lang="en-US" altLang="en-US"/>
              <a:pPr eaLnBrk="1" hangingPunct="1"/>
              <a:t>177</a:t>
            </a:fld>
            <a:endParaRPr lang="en-US" altLang="en-US"/>
          </a:p>
        </p:txBody>
      </p:sp>
      <p:sp>
        <p:nvSpPr>
          <p:cNvPr id="350211" name="Rectangle 2">
            <a:extLst>
              <a:ext uri="{FF2B5EF4-FFF2-40B4-BE49-F238E27FC236}">
                <a16:creationId xmlns:a16="http://schemas.microsoft.com/office/drawing/2014/main" id="{A0A04318-17DB-45A7-A5D1-C35D8D1AD28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2" name="Rectangle 3">
            <a:extLst>
              <a:ext uri="{FF2B5EF4-FFF2-40B4-BE49-F238E27FC236}">
                <a16:creationId xmlns:a16="http://schemas.microsoft.com/office/drawing/2014/main" id="{C8E7BFEC-7791-46E5-94E5-BC3DADF32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>
            <a:extLst>
              <a:ext uri="{FF2B5EF4-FFF2-40B4-BE49-F238E27FC236}">
                <a16:creationId xmlns:a16="http://schemas.microsoft.com/office/drawing/2014/main" id="{87E607E1-D4A1-400A-A292-64FBED879E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C155E4-642B-4677-88B7-BFF7D9231122}" type="slidenum">
              <a:rPr lang="en-US" altLang="en-US"/>
              <a:pPr eaLnBrk="1" hangingPunct="1"/>
              <a:t>178</a:t>
            </a:fld>
            <a:endParaRPr lang="en-US" altLang="en-US"/>
          </a:p>
        </p:txBody>
      </p:sp>
      <p:sp>
        <p:nvSpPr>
          <p:cNvPr id="351235" name="Rectangle 2">
            <a:extLst>
              <a:ext uri="{FF2B5EF4-FFF2-40B4-BE49-F238E27FC236}">
                <a16:creationId xmlns:a16="http://schemas.microsoft.com/office/drawing/2014/main" id="{8C507F20-DF2F-41F4-8F05-D6C5F9F00C8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6" name="Rectangle 3">
            <a:extLst>
              <a:ext uri="{FF2B5EF4-FFF2-40B4-BE49-F238E27FC236}">
                <a16:creationId xmlns:a16="http://schemas.microsoft.com/office/drawing/2014/main" id="{6B7456D7-BC60-43E8-A37C-48D8847A5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>
            <a:extLst>
              <a:ext uri="{FF2B5EF4-FFF2-40B4-BE49-F238E27FC236}">
                <a16:creationId xmlns:a16="http://schemas.microsoft.com/office/drawing/2014/main" id="{6C1E2AAB-AE72-4B6E-8E16-7CF6CFE2D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F97F16-8AFD-4359-AD9F-A1431CC7D4D3}" type="slidenum">
              <a:rPr lang="en-US" altLang="en-US"/>
              <a:pPr eaLnBrk="1" hangingPunct="1"/>
              <a:t>179</a:t>
            </a:fld>
            <a:endParaRPr lang="en-US" altLang="en-US"/>
          </a:p>
        </p:txBody>
      </p:sp>
      <p:sp>
        <p:nvSpPr>
          <p:cNvPr id="352259" name="Rectangle 2">
            <a:extLst>
              <a:ext uri="{FF2B5EF4-FFF2-40B4-BE49-F238E27FC236}">
                <a16:creationId xmlns:a16="http://schemas.microsoft.com/office/drawing/2014/main" id="{703BF744-D4D6-4FDE-B127-C620A4C2A6B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60" name="Rectangle 3">
            <a:extLst>
              <a:ext uri="{FF2B5EF4-FFF2-40B4-BE49-F238E27FC236}">
                <a16:creationId xmlns:a16="http://schemas.microsoft.com/office/drawing/2014/main" id="{B1F66C6A-7658-4A05-9ABD-C3B25B1DF0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>
            <a:extLst>
              <a:ext uri="{FF2B5EF4-FFF2-40B4-BE49-F238E27FC236}">
                <a16:creationId xmlns:a16="http://schemas.microsoft.com/office/drawing/2014/main" id="{EB7D1C01-CFB5-421B-84B2-1D5D5D28F1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C2A68B-80B7-48D6-A6D4-9C0F7E50AD7B}" type="slidenum">
              <a:rPr lang="en-US" altLang="en-US"/>
              <a:pPr eaLnBrk="1" hangingPunct="1"/>
              <a:t>181</a:t>
            </a:fld>
            <a:endParaRPr lang="en-US" altLang="en-US"/>
          </a:p>
        </p:txBody>
      </p:sp>
      <p:sp>
        <p:nvSpPr>
          <p:cNvPr id="353283" name="Rectangle 2">
            <a:extLst>
              <a:ext uri="{FF2B5EF4-FFF2-40B4-BE49-F238E27FC236}">
                <a16:creationId xmlns:a16="http://schemas.microsoft.com/office/drawing/2014/main" id="{5D083EC8-B297-4994-962C-13C60A7D64D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4" name="Rectangle 3">
            <a:extLst>
              <a:ext uri="{FF2B5EF4-FFF2-40B4-BE49-F238E27FC236}">
                <a16:creationId xmlns:a16="http://schemas.microsoft.com/office/drawing/2014/main" id="{3E2746E9-8185-4E08-B329-B727CA8DB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>
            <a:extLst>
              <a:ext uri="{FF2B5EF4-FFF2-40B4-BE49-F238E27FC236}">
                <a16:creationId xmlns:a16="http://schemas.microsoft.com/office/drawing/2014/main" id="{2938D25A-DC69-4509-8797-AA99BBDB3D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E7789D0-DAB2-48B4-93E9-EDA7C67AAFB9}" type="slidenum">
              <a:rPr lang="en-US" altLang="en-US"/>
              <a:pPr eaLnBrk="1" hangingPunct="1"/>
              <a:t>182</a:t>
            </a:fld>
            <a:endParaRPr lang="en-US" altLang="en-US"/>
          </a:p>
        </p:txBody>
      </p:sp>
      <p:sp>
        <p:nvSpPr>
          <p:cNvPr id="354307" name="Rectangle 2">
            <a:extLst>
              <a:ext uri="{FF2B5EF4-FFF2-40B4-BE49-F238E27FC236}">
                <a16:creationId xmlns:a16="http://schemas.microsoft.com/office/drawing/2014/main" id="{2763CAC2-2F02-4C90-8178-CA2A2438D24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8" name="Rectangle 3">
            <a:extLst>
              <a:ext uri="{FF2B5EF4-FFF2-40B4-BE49-F238E27FC236}">
                <a16:creationId xmlns:a16="http://schemas.microsoft.com/office/drawing/2014/main" id="{6F9EA336-0E22-404B-AC02-50C2860B4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>
            <a:extLst>
              <a:ext uri="{FF2B5EF4-FFF2-40B4-BE49-F238E27FC236}">
                <a16:creationId xmlns:a16="http://schemas.microsoft.com/office/drawing/2014/main" id="{645AE04B-D208-4696-BBC3-A1150FB377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D0BE411-0B78-41D6-A269-142D6B435740}" type="slidenum">
              <a:rPr lang="en-US" altLang="en-US"/>
              <a:pPr eaLnBrk="1" hangingPunct="1"/>
              <a:t>183</a:t>
            </a:fld>
            <a:endParaRPr lang="en-US" altLang="en-US"/>
          </a:p>
        </p:txBody>
      </p:sp>
      <p:sp>
        <p:nvSpPr>
          <p:cNvPr id="355331" name="Rectangle 2">
            <a:extLst>
              <a:ext uri="{FF2B5EF4-FFF2-40B4-BE49-F238E27FC236}">
                <a16:creationId xmlns:a16="http://schemas.microsoft.com/office/drawing/2014/main" id="{3D505A31-7460-4C41-ADB6-930B3D43D3F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2" name="Rectangle 3">
            <a:extLst>
              <a:ext uri="{FF2B5EF4-FFF2-40B4-BE49-F238E27FC236}">
                <a16:creationId xmlns:a16="http://schemas.microsoft.com/office/drawing/2014/main" id="{406A3B4F-BA4F-4D10-BD7F-ED56169CC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D3BB7360-02A2-4946-83B7-A5A849C0D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094CF60-6889-4BC2-8141-3DB662EE9FFA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36EB24A5-243C-4A90-A30D-FA46CEE97FB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B4B52D21-04F6-4EFA-ABD2-F1BFC2801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>
            <a:extLst>
              <a:ext uri="{FF2B5EF4-FFF2-40B4-BE49-F238E27FC236}">
                <a16:creationId xmlns:a16="http://schemas.microsoft.com/office/drawing/2014/main" id="{A22646AA-4028-4CBE-B6F4-1E5380D831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F88F70-59F1-421D-874B-08681741BD3A}" type="slidenum">
              <a:rPr lang="en-US" altLang="en-US"/>
              <a:pPr eaLnBrk="1" hangingPunct="1"/>
              <a:t>184</a:t>
            </a:fld>
            <a:endParaRPr lang="en-US" altLang="en-US"/>
          </a:p>
        </p:txBody>
      </p:sp>
      <p:sp>
        <p:nvSpPr>
          <p:cNvPr id="356355" name="Rectangle 2">
            <a:extLst>
              <a:ext uri="{FF2B5EF4-FFF2-40B4-BE49-F238E27FC236}">
                <a16:creationId xmlns:a16="http://schemas.microsoft.com/office/drawing/2014/main" id="{2EE43771-444D-4EBE-B563-E29F7166DD2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6" name="Rectangle 3">
            <a:extLst>
              <a:ext uri="{FF2B5EF4-FFF2-40B4-BE49-F238E27FC236}">
                <a16:creationId xmlns:a16="http://schemas.microsoft.com/office/drawing/2014/main" id="{30A8E896-342A-4077-A0CC-4FBB59FEF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7">
            <a:extLst>
              <a:ext uri="{FF2B5EF4-FFF2-40B4-BE49-F238E27FC236}">
                <a16:creationId xmlns:a16="http://schemas.microsoft.com/office/drawing/2014/main" id="{5293A6F5-1125-4F3E-9AFE-E894EAFE9F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EB0204-9F2E-4698-9D7F-D9B765DFFF32}" type="slidenum">
              <a:rPr lang="en-US" altLang="en-US"/>
              <a:pPr eaLnBrk="1" hangingPunct="1"/>
              <a:t>186</a:t>
            </a:fld>
            <a:endParaRPr lang="en-US" altLang="en-US"/>
          </a:p>
        </p:txBody>
      </p:sp>
      <p:sp>
        <p:nvSpPr>
          <p:cNvPr id="357379" name="Rectangle 2">
            <a:extLst>
              <a:ext uri="{FF2B5EF4-FFF2-40B4-BE49-F238E27FC236}">
                <a16:creationId xmlns:a16="http://schemas.microsoft.com/office/drawing/2014/main" id="{E0B2E933-11D0-4242-9F61-6924C2A3D8D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80" name="Rectangle 3">
            <a:extLst>
              <a:ext uri="{FF2B5EF4-FFF2-40B4-BE49-F238E27FC236}">
                <a16:creationId xmlns:a16="http://schemas.microsoft.com/office/drawing/2014/main" id="{3C4FAB4F-23CD-4D48-844B-184BD97916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>
            <a:extLst>
              <a:ext uri="{FF2B5EF4-FFF2-40B4-BE49-F238E27FC236}">
                <a16:creationId xmlns:a16="http://schemas.microsoft.com/office/drawing/2014/main" id="{18536444-9D60-4695-B832-7BF47DFCC8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0000B7-2793-4EFF-B7AC-D36987DED6E3}" type="slidenum">
              <a:rPr lang="en-US" altLang="en-US"/>
              <a:pPr eaLnBrk="1" hangingPunct="1"/>
              <a:t>187</a:t>
            </a:fld>
            <a:endParaRPr lang="en-US" altLang="en-US"/>
          </a:p>
        </p:txBody>
      </p:sp>
      <p:sp>
        <p:nvSpPr>
          <p:cNvPr id="358403" name="Rectangle 2">
            <a:extLst>
              <a:ext uri="{FF2B5EF4-FFF2-40B4-BE49-F238E27FC236}">
                <a16:creationId xmlns:a16="http://schemas.microsoft.com/office/drawing/2014/main" id="{95E00DE6-3F04-4197-AB65-329992043B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4" name="Rectangle 3">
            <a:extLst>
              <a:ext uri="{FF2B5EF4-FFF2-40B4-BE49-F238E27FC236}">
                <a16:creationId xmlns:a16="http://schemas.microsoft.com/office/drawing/2014/main" id="{FE947E75-6DC7-41E7-849E-294099953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>
            <a:extLst>
              <a:ext uri="{FF2B5EF4-FFF2-40B4-BE49-F238E27FC236}">
                <a16:creationId xmlns:a16="http://schemas.microsoft.com/office/drawing/2014/main" id="{4D487138-F087-4319-988A-0F9E82795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830CF8D-08EF-47D0-B706-24D5C827542E}" type="slidenum">
              <a:rPr lang="en-US" altLang="en-US"/>
              <a:pPr eaLnBrk="1" hangingPunct="1"/>
              <a:t>188</a:t>
            </a:fld>
            <a:endParaRPr lang="en-US" altLang="en-US"/>
          </a:p>
        </p:txBody>
      </p:sp>
      <p:sp>
        <p:nvSpPr>
          <p:cNvPr id="359427" name="Rectangle 2">
            <a:extLst>
              <a:ext uri="{FF2B5EF4-FFF2-40B4-BE49-F238E27FC236}">
                <a16:creationId xmlns:a16="http://schemas.microsoft.com/office/drawing/2014/main" id="{5BEAC502-0EAD-4A0B-A337-D91183A707E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8" name="Rectangle 3">
            <a:extLst>
              <a:ext uri="{FF2B5EF4-FFF2-40B4-BE49-F238E27FC236}">
                <a16:creationId xmlns:a16="http://schemas.microsoft.com/office/drawing/2014/main" id="{31B63E55-C1A9-44C7-ABE2-733F573746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>
            <a:extLst>
              <a:ext uri="{FF2B5EF4-FFF2-40B4-BE49-F238E27FC236}">
                <a16:creationId xmlns:a16="http://schemas.microsoft.com/office/drawing/2014/main" id="{68E28B77-D210-4E77-9D31-574D9099F5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3084BA-E046-49D6-A5E9-104ED69564B5}" type="slidenum">
              <a:rPr lang="en-US" altLang="en-US"/>
              <a:pPr eaLnBrk="1" hangingPunct="1"/>
              <a:t>189</a:t>
            </a:fld>
            <a:endParaRPr lang="en-US" altLang="en-US"/>
          </a:p>
        </p:txBody>
      </p:sp>
      <p:sp>
        <p:nvSpPr>
          <p:cNvPr id="360451" name="Rectangle 2">
            <a:extLst>
              <a:ext uri="{FF2B5EF4-FFF2-40B4-BE49-F238E27FC236}">
                <a16:creationId xmlns:a16="http://schemas.microsoft.com/office/drawing/2014/main" id="{A25AF295-6C96-4235-AB80-2BA561EE9CF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2" name="Rectangle 3">
            <a:extLst>
              <a:ext uri="{FF2B5EF4-FFF2-40B4-BE49-F238E27FC236}">
                <a16:creationId xmlns:a16="http://schemas.microsoft.com/office/drawing/2014/main" id="{FAD3EEAB-B5EF-4204-9723-A7013EAE6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7">
            <a:extLst>
              <a:ext uri="{FF2B5EF4-FFF2-40B4-BE49-F238E27FC236}">
                <a16:creationId xmlns:a16="http://schemas.microsoft.com/office/drawing/2014/main" id="{2C7B5A1E-A46E-4A6F-8E74-0193D947B8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A3E8F0-6ABB-4920-9748-A027273BDA11}" type="slidenum">
              <a:rPr lang="en-US" altLang="en-US"/>
              <a:pPr eaLnBrk="1" hangingPunct="1"/>
              <a:t>190</a:t>
            </a:fld>
            <a:endParaRPr lang="en-US" altLang="en-US"/>
          </a:p>
        </p:txBody>
      </p:sp>
      <p:sp>
        <p:nvSpPr>
          <p:cNvPr id="361475" name="Rectangle 2">
            <a:extLst>
              <a:ext uri="{FF2B5EF4-FFF2-40B4-BE49-F238E27FC236}">
                <a16:creationId xmlns:a16="http://schemas.microsoft.com/office/drawing/2014/main" id="{1852E084-B596-46B3-96B3-B6CF222A7D6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6" name="Rectangle 3">
            <a:extLst>
              <a:ext uri="{FF2B5EF4-FFF2-40B4-BE49-F238E27FC236}">
                <a16:creationId xmlns:a16="http://schemas.microsoft.com/office/drawing/2014/main" id="{D8CBA6F3-0457-4261-9AD8-B57438A0FF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7">
            <a:extLst>
              <a:ext uri="{FF2B5EF4-FFF2-40B4-BE49-F238E27FC236}">
                <a16:creationId xmlns:a16="http://schemas.microsoft.com/office/drawing/2014/main" id="{B6276C88-3F08-4CAD-9A37-1140B25892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F846E85-F69E-4DAC-9CA6-5B9515DF6B05}" type="slidenum">
              <a:rPr lang="en-US" altLang="en-US"/>
              <a:pPr eaLnBrk="1" hangingPunct="1"/>
              <a:t>191</a:t>
            </a:fld>
            <a:endParaRPr lang="en-US" altLang="en-US"/>
          </a:p>
        </p:txBody>
      </p:sp>
      <p:sp>
        <p:nvSpPr>
          <p:cNvPr id="362499" name="Rectangle 2">
            <a:extLst>
              <a:ext uri="{FF2B5EF4-FFF2-40B4-BE49-F238E27FC236}">
                <a16:creationId xmlns:a16="http://schemas.microsoft.com/office/drawing/2014/main" id="{FBE77177-0909-473B-89F3-E7943B0C667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500" name="Rectangle 3">
            <a:extLst>
              <a:ext uri="{FF2B5EF4-FFF2-40B4-BE49-F238E27FC236}">
                <a16:creationId xmlns:a16="http://schemas.microsoft.com/office/drawing/2014/main" id="{989C5CC9-881A-48ED-A12F-EDE43C153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>
            <a:extLst>
              <a:ext uri="{FF2B5EF4-FFF2-40B4-BE49-F238E27FC236}">
                <a16:creationId xmlns:a16="http://schemas.microsoft.com/office/drawing/2014/main" id="{35EF9C4F-5624-402F-B6AC-1ECEA787E7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2272787-8470-4D62-B0C0-32E3D1C947BB}" type="slidenum">
              <a:rPr lang="en-US" altLang="en-US"/>
              <a:pPr eaLnBrk="1" hangingPunct="1"/>
              <a:t>193</a:t>
            </a:fld>
            <a:endParaRPr lang="en-US" altLang="en-US"/>
          </a:p>
        </p:txBody>
      </p:sp>
      <p:sp>
        <p:nvSpPr>
          <p:cNvPr id="363523" name="Rectangle 2">
            <a:extLst>
              <a:ext uri="{FF2B5EF4-FFF2-40B4-BE49-F238E27FC236}">
                <a16:creationId xmlns:a16="http://schemas.microsoft.com/office/drawing/2014/main" id="{572C95A5-91D1-4BC0-9FB8-382DDBBFBF4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4" name="Rectangle 3">
            <a:extLst>
              <a:ext uri="{FF2B5EF4-FFF2-40B4-BE49-F238E27FC236}">
                <a16:creationId xmlns:a16="http://schemas.microsoft.com/office/drawing/2014/main" id="{812B5E7E-A9C8-43E0-9573-4C46B9EED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>
            <a:extLst>
              <a:ext uri="{FF2B5EF4-FFF2-40B4-BE49-F238E27FC236}">
                <a16:creationId xmlns:a16="http://schemas.microsoft.com/office/drawing/2014/main" id="{C0E264E5-DCB5-4EA5-AEAB-07CFC82B81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365883F-B50E-40E6-AEC6-B247F26A591E}" type="slidenum">
              <a:rPr lang="en-US" altLang="en-US"/>
              <a:pPr eaLnBrk="1" hangingPunct="1"/>
              <a:t>194</a:t>
            </a:fld>
            <a:endParaRPr lang="en-US" altLang="en-US"/>
          </a:p>
        </p:txBody>
      </p:sp>
      <p:sp>
        <p:nvSpPr>
          <p:cNvPr id="364547" name="Rectangle 2">
            <a:extLst>
              <a:ext uri="{FF2B5EF4-FFF2-40B4-BE49-F238E27FC236}">
                <a16:creationId xmlns:a16="http://schemas.microsoft.com/office/drawing/2014/main" id="{3412CEB3-1DEC-4574-BFC3-145100237B5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8" name="Rectangle 3">
            <a:extLst>
              <a:ext uri="{FF2B5EF4-FFF2-40B4-BE49-F238E27FC236}">
                <a16:creationId xmlns:a16="http://schemas.microsoft.com/office/drawing/2014/main" id="{E197999D-0A85-412D-BA3B-CA525D3E2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7">
            <a:extLst>
              <a:ext uri="{FF2B5EF4-FFF2-40B4-BE49-F238E27FC236}">
                <a16:creationId xmlns:a16="http://schemas.microsoft.com/office/drawing/2014/main" id="{49D8B6FF-F094-44EF-AE1D-4053463737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DEEB7BE-9F65-41EF-B112-D16CA87DB128}" type="slidenum">
              <a:rPr lang="en-US" altLang="en-US"/>
              <a:pPr eaLnBrk="1" hangingPunct="1"/>
              <a:t>195</a:t>
            </a:fld>
            <a:endParaRPr lang="en-US" altLang="en-US"/>
          </a:p>
        </p:txBody>
      </p:sp>
      <p:sp>
        <p:nvSpPr>
          <p:cNvPr id="365571" name="Rectangle 2">
            <a:extLst>
              <a:ext uri="{FF2B5EF4-FFF2-40B4-BE49-F238E27FC236}">
                <a16:creationId xmlns:a16="http://schemas.microsoft.com/office/drawing/2014/main" id="{52686A9E-DF67-40D4-944B-DCF00D9D149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2" name="Rectangle 3">
            <a:extLst>
              <a:ext uri="{FF2B5EF4-FFF2-40B4-BE49-F238E27FC236}">
                <a16:creationId xmlns:a16="http://schemas.microsoft.com/office/drawing/2014/main" id="{B44A1997-03A9-4995-9467-7335A1B38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7C61EAD6-DFA5-40AE-94BA-21A3F1000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EECF15D-4FD6-40DF-B759-65C1841DB91E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95783D1C-7025-4C8F-A0D1-A39F0B29587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C549FDCD-290C-4928-A8F1-AC19698E8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7">
            <a:extLst>
              <a:ext uri="{FF2B5EF4-FFF2-40B4-BE49-F238E27FC236}">
                <a16:creationId xmlns:a16="http://schemas.microsoft.com/office/drawing/2014/main" id="{81A1B3F8-1F89-4CA4-BC92-352B3DC640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2D7E5-170E-4318-920A-C1904D2A3AE7}" type="slidenum">
              <a:rPr lang="en-US" altLang="en-US"/>
              <a:pPr eaLnBrk="1" hangingPunct="1"/>
              <a:t>196</a:t>
            </a:fld>
            <a:endParaRPr lang="en-US" altLang="en-US"/>
          </a:p>
        </p:txBody>
      </p:sp>
      <p:sp>
        <p:nvSpPr>
          <p:cNvPr id="366595" name="Rectangle 2">
            <a:extLst>
              <a:ext uri="{FF2B5EF4-FFF2-40B4-BE49-F238E27FC236}">
                <a16:creationId xmlns:a16="http://schemas.microsoft.com/office/drawing/2014/main" id="{68773BE5-8F16-4B46-91C9-7DD38BDA501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6" name="Rectangle 3">
            <a:extLst>
              <a:ext uri="{FF2B5EF4-FFF2-40B4-BE49-F238E27FC236}">
                <a16:creationId xmlns:a16="http://schemas.microsoft.com/office/drawing/2014/main" id="{7013EAC7-A0AA-4D90-B843-75388CC34D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>
            <a:extLst>
              <a:ext uri="{FF2B5EF4-FFF2-40B4-BE49-F238E27FC236}">
                <a16:creationId xmlns:a16="http://schemas.microsoft.com/office/drawing/2014/main" id="{BF2D6650-DE1E-4454-9115-DBE54B3311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AEC8390-E79F-4CAB-958F-4FC6331072B1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220163" name="Rectangle 2">
            <a:extLst>
              <a:ext uri="{FF2B5EF4-FFF2-40B4-BE49-F238E27FC236}">
                <a16:creationId xmlns:a16="http://schemas.microsoft.com/office/drawing/2014/main" id="{9073AE91-4605-4F6C-9456-C24B82F1B1D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>
            <a:extLst>
              <a:ext uri="{FF2B5EF4-FFF2-40B4-BE49-F238E27FC236}">
                <a16:creationId xmlns:a16="http://schemas.microsoft.com/office/drawing/2014/main" id="{65E60F62-0628-4B7B-994D-55CC546ED6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BD709E3-C72B-4158-A692-9BC411ED5D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96B61E5-6B6D-496E-96FD-902CD7139DB7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E29F7811-A649-432D-B6A7-6AA7A6E6911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97117E76-4F60-44D3-A8A5-94B04F22AF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>
            <a:extLst>
              <a:ext uri="{FF2B5EF4-FFF2-40B4-BE49-F238E27FC236}">
                <a16:creationId xmlns:a16="http://schemas.microsoft.com/office/drawing/2014/main" id="{386D1EC6-6BB7-42C5-9B03-DF71C430D5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F3BC69-C868-42FC-A44F-4E6DC922F9FA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222211" name="Rectangle 2">
            <a:extLst>
              <a:ext uri="{FF2B5EF4-FFF2-40B4-BE49-F238E27FC236}">
                <a16:creationId xmlns:a16="http://schemas.microsoft.com/office/drawing/2014/main" id="{5B0B9298-53BC-493F-B78A-F33267FE15D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>
            <a:extLst>
              <a:ext uri="{FF2B5EF4-FFF2-40B4-BE49-F238E27FC236}">
                <a16:creationId xmlns:a16="http://schemas.microsoft.com/office/drawing/2014/main" id="{CCBCD077-748B-4B28-AA43-4D41645A0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679CEEE8-C15C-4E38-9FD3-D16847B374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6C7B93C-D48D-47F0-9859-6D742E28CA79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4F05194E-32F7-428D-B406-257A335490E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59066D8B-CEB3-4C4A-9A60-CB8A1E8B5B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D857003E-0666-4FAF-8953-42BA9FB1B8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0D3E43-A538-4808-B03B-907F83525CCA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66E80246-78D4-4D14-BFD2-EA9E9F40BE2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400C03EF-FD8F-4FA6-BB4F-9C21D982B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>
            <a:extLst>
              <a:ext uri="{FF2B5EF4-FFF2-40B4-BE49-F238E27FC236}">
                <a16:creationId xmlns:a16="http://schemas.microsoft.com/office/drawing/2014/main" id="{892918EB-4DF9-4764-9A24-EB0844C42A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9650CE-B221-40A8-A0DF-99F804FFA9ED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224259" name="Rectangle 2">
            <a:extLst>
              <a:ext uri="{FF2B5EF4-FFF2-40B4-BE49-F238E27FC236}">
                <a16:creationId xmlns:a16="http://schemas.microsoft.com/office/drawing/2014/main" id="{010FC471-E7A3-4889-948C-EF662324E16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>
            <a:extLst>
              <a:ext uri="{FF2B5EF4-FFF2-40B4-BE49-F238E27FC236}">
                <a16:creationId xmlns:a16="http://schemas.microsoft.com/office/drawing/2014/main" id="{355FDBFA-6E66-49DC-B1E3-0150CC5BA3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BEB7C99D-366B-46D8-9A74-CED70074A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1B9415-45B7-4D38-BDA7-A37D19C2E62D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53B7DA4C-7DFE-405B-9138-42C18287849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2400E0D1-4B7A-49C0-A284-B5EB8552B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>
            <a:extLst>
              <a:ext uri="{FF2B5EF4-FFF2-40B4-BE49-F238E27FC236}">
                <a16:creationId xmlns:a16="http://schemas.microsoft.com/office/drawing/2014/main" id="{169505E2-3C0A-4D2B-82C6-DD5681D492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1C6D286-CE18-4DEA-9DF3-776A207998BD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sp>
        <p:nvSpPr>
          <p:cNvPr id="226307" name="Rectangle 2">
            <a:extLst>
              <a:ext uri="{FF2B5EF4-FFF2-40B4-BE49-F238E27FC236}">
                <a16:creationId xmlns:a16="http://schemas.microsoft.com/office/drawing/2014/main" id="{4E0D01E0-9254-4DC0-A006-4A4A046AC0A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>
            <a:extLst>
              <a:ext uri="{FF2B5EF4-FFF2-40B4-BE49-F238E27FC236}">
                <a16:creationId xmlns:a16="http://schemas.microsoft.com/office/drawing/2014/main" id="{86607ABC-7271-495C-ADE1-EA4B39421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5CC24563-A653-47BC-B2FB-061E62FDC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44EC01-C250-4AD6-83F4-CE7DA16262FA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30514331-A1F3-45D6-BA9A-E1C6638E61C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B14ADAEB-1137-4152-A464-11F25C270C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>
            <a:extLst>
              <a:ext uri="{FF2B5EF4-FFF2-40B4-BE49-F238E27FC236}">
                <a16:creationId xmlns:a16="http://schemas.microsoft.com/office/drawing/2014/main" id="{9B3D7A23-328F-4BA3-8891-A51F4AF84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135A25-2C5E-40C6-B4DD-551C09CBCEB4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5D37603D-2A85-44BC-A4ED-E2D2A067435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>
            <a:extLst>
              <a:ext uri="{FF2B5EF4-FFF2-40B4-BE49-F238E27FC236}">
                <a16:creationId xmlns:a16="http://schemas.microsoft.com/office/drawing/2014/main" id="{54CDFA4E-4B42-4D9E-AA8A-974CC52BE9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0A36DB0A-F20D-48F7-8DB2-87B119890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4C805E-2E7F-48AB-86F0-6C1446B974C7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B86BF53A-E458-46C3-9E85-A8A8DEA828C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ACE89DB7-9FD5-4836-A1C0-BA133F101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>
            <a:extLst>
              <a:ext uri="{FF2B5EF4-FFF2-40B4-BE49-F238E27FC236}">
                <a16:creationId xmlns:a16="http://schemas.microsoft.com/office/drawing/2014/main" id="{5F099B39-C653-42CA-BB78-3158CBF55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CAB3FC-88A2-4BC4-8DE4-9E5943CCD802}" type="slidenum">
              <a:rPr lang="en-US" altLang="en-US"/>
              <a:pPr eaLnBrk="1" hangingPunct="1"/>
              <a:t>33</a:t>
            </a:fld>
            <a:endParaRPr lang="en-US" altLang="en-US"/>
          </a:p>
        </p:txBody>
      </p:sp>
      <p:sp>
        <p:nvSpPr>
          <p:cNvPr id="230403" name="Rectangle 2">
            <a:extLst>
              <a:ext uri="{FF2B5EF4-FFF2-40B4-BE49-F238E27FC236}">
                <a16:creationId xmlns:a16="http://schemas.microsoft.com/office/drawing/2014/main" id="{2212E478-EB27-4198-9DC6-2FDAC0AB942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>
            <a:extLst>
              <a:ext uri="{FF2B5EF4-FFF2-40B4-BE49-F238E27FC236}">
                <a16:creationId xmlns:a16="http://schemas.microsoft.com/office/drawing/2014/main" id="{70565CAD-4E31-44E9-9433-76A3A025E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48CD5CE2-391F-4807-9D83-C7DF198F8A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204403B-BDFD-435F-8C0E-DAD273028632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75E91D43-6B23-4FED-B68E-0EAB23A34F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4A9E3716-D5C8-4CB3-948A-D2E29CF60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>
            <a:extLst>
              <a:ext uri="{FF2B5EF4-FFF2-40B4-BE49-F238E27FC236}">
                <a16:creationId xmlns:a16="http://schemas.microsoft.com/office/drawing/2014/main" id="{4D5AFD4B-E2B6-457A-AC55-CECCF44C8A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4E91B1-8A63-4243-BD80-0F13790DC9F1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232451" name="Rectangle 2">
            <a:extLst>
              <a:ext uri="{FF2B5EF4-FFF2-40B4-BE49-F238E27FC236}">
                <a16:creationId xmlns:a16="http://schemas.microsoft.com/office/drawing/2014/main" id="{3176C12B-9D5D-4B8E-96E2-854EC0C65FF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>
            <a:extLst>
              <a:ext uri="{FF2B5EF4-FFF2-40B4-BE49-F238E27FC236}">
                <a16:creationId xmlns:a16="http://schemas.microsoft.com/office/drawing/2014/main" id="{1125CDED-16A8-4BFD-B23D-934DF5D69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>
            <a:extLst>
              <a:ext uri="{FF2B5EF4-FFF2-40B4-BE49-F238E27FC236}">
                <a16:creationId xmlns:a16="http://schemas.microsoft.com/office/drawing/2014/main" id="{EB562299-9919-4D29-9CA3-FA53ECFC14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EDBF19-9CAA-4A4C-99E5-FDBC1ADB4FCB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  <p:sp>
        <p:nvSpPr>
          <p:cNvPr id="205827" name="Rectangle 2">
            <a:extLst>
              <a:ext uri="{FF2B5EF4-FFF2-40B4-BE49-F238E27FC236}">
                <a16:creationId xmlns:a16="http://schemas.microsoft.com/office/drawing/2014/main" id="{CCD65E0A-70CC-4666-BC96-F7D8B31E56C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452E23A1-8F8A-47FD-AC51-F06539DABF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55AF68F9-97C4-4A61-8A67-A0D9798622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CBF80A-9714-418D-8778-CB9892D50A82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F8E52927-5273-4F05-92DB-C3E1FACB0E1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73E44E23-0D15-41E3-A14D-46907B1BA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>
            <a:extLst>
              <a:ext uri="{FF2B5EF4-FFF2-40B4-BE49-F238E27FC236}">
                <a16:creationId xmlns:a16="http://schemas.microsoft.com/office/drawing/2014/main" id="{48E24890-725C-49BA-BC4E-2119BDCF76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831870-8B1A-4196-A886-2A3B8A59CB45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sp>
        <p:nvSpPr>
          <p:cNvPr id="234499" name="Rectangle 2">
            <a:extLst>
              <a:ext uri="{FF2B5EF4-FFF2-40B4-BE49-F238E27FC236}">
                <a16:creationId xmlns:a16="http://schemas.microsoft.com/office/drawing/2014/main" id="{212E26FB-0259-4AB8-9F48-291BE3059D6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>
            <a:extLst>
              <a:ext uri="{FF2B5EF4-FFF2-40B4-BE49-F238E27FC236}">
                <a16:creationId xmlns:a16="http://schemas.microsoft.com/office/drawing/2014/main" id="{983DBB64-6B76-44C6-9816-D8583D96A9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>
            <a:extLst>
              <a:ext uri="{FF2B5EF4-FFF2-40B4-BE49-F238E27FC236}">
                <a16:creationId xmlns:a16="http://schemas.microsoft.com/office/drawing/2014/main" id="{807DF4D4-D9E1-42AB-B3F8-15B09F014A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2499AD9-CAA2-4D7B-9F18-6E18B6075E53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  <p:sp>
        <p:nvSpPr>
          <p:cNvPr id="235523" name="Rectangle 2">
            <a:extLst>
              <a:ext uri="{FF2B5EF4-FFF2-40B4-BE49-F238E27FC236}">
                <a16:creationId xmlns:a16="http://schemas.microsoft.com/office/drawing/2014/main" id="{55911191-4424-4912-AFA4-EFF97EEEB95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24" name="Rectangle 3">
            <a:extLst>
              <a:ext uri="{FF2B5EF4-FFF2-40B4-BE49-F238E27FC236}">
                <a16:creationId xmlns:a16="http://schemas.microsoft.com/office/drawing/2014/main" id="{3006EC29-FE4C-4FE8-9C2B-200CBC7EE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>
            <a:extLst>
              <a:ext uri="{FF2B5EF4-FFF2-40B4-BE49-F238E27FC236}">
                <a16:creationId xmlns:a16="http://schemas.microsoft.com/office/drawing/2014/main" id="{E8EAA60A-4297-4973-BE8E-4398324C5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3903A0-AF60-4D4F-95B1-D849F491DD84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sp>
        <p:nvSpPr>
          <p:cNvPr id="236547" name="Rectangle 2">
            <a:extLst>
              <a:ext uri="{FF2B5EF4-FFF2-40B4-BE49-F238E27FC236}">
                <a16:creationId xmlns:a16="http://schemas.microsoft.com/office/drawing/2014/main" id="{16C08161-D964-454C-8ADF-A62DBAE0733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>
            <a:extLst>
              <a:ext uri="{FF2B5EF4-FFF2-40B4-BE49-F238E27FC236}">
                <a16:creationId xmlns:a16="http://schemas.microsoft.com/office/drawing/2014/main" id="{BF6060C8-1880-43D3-9075-5E829FC2B9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ADD86F7D-69A4-4C26-8808-AF32D079E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17B657B-8DCE-4757-A059-72597F5D3C6E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E868FA4D-92E8-41E9-8633-1C59F8503BE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A6DD11A0-60BE-4522-B697-50890F08C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>
            <a:extLst>
              <a:ext uri="{FF2B5EF4-FFF2-40B4-BE49-F238E27FC236}">
                <a16:creationId xmlns:a16="http://schemas.microsoft.com/office/drawing/2014/main" id="{2016BEF7-BCD3-4DCE-A9B0-26495C6E36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1C0265-E7BE-4A45-8800-B90A4CB45496}" type="slidenum">
              <a:rPr lang="en-US" altLang="en-US"/>
              <a:pPr eaLnBrk="1" hangingPunct="1"/>
              <a:t>43</a:t>
            </a:fld>
            <a:endParaRPr lang="en-US" altLang="en-US"/>
          </a:p>
        </p:txBody>
      </p:sp>
      <p:sp>
        <p:nvSpPr>
          <p:cNvPr id="238595" name="Rectangle 2">
            <a:extLst>
              <a:ext uri="{FF2B5EF4-FFF2-40B4-BE49-F238E27FC236}">
                <a16:creationId xmlns:a16="http://schemas.microsoft.com/office/drawing/2014/main" id="{ADF7709F-C395-418C-801A-6928CCBC61B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>
            <a:extLst>
              <a:ext uri="{FF2B5EF4-FFF2-40B4-BE49-F238E27FC236}">
                <a16:creationId xmlns:a16="http://schemas.microsoft.com/office/drawing/2014/main" id="{1FE855C6-27C7-4125-AAC7-3CBEB5550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A21BBCA9-FEE0-404A-A0C2-3A7E361B24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07F7D2-485A-414D-BCB4-EF245152D704}" type="slidenum">
              <a:rPr lang="en-US" altLang="en-US"/>
              <a:pPr eaLnBrk="1" hangingPunct="1"/>
              <a:t>45</a:t>
            </a:fld>
            <a:endParaRPr lang="en-US" altLang="en-US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91D9875C-E9E8-4242-B343-C3004FBBEEB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CEA68F14-412E-4C10-8B51-BF6CAB0DB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>
            <a:extLst>
              <a:ext uri="{FF2B5EF4-FFF2-40B4-BE49-F238E27FC236}">
                <a16:creationId xmlns:a16="http://schemas.microsoft.com/office/drawing/2014/main" id="{E6D0079D-6B46-48E0-9B9E-4F1844F84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5C4E50-9BA4-4029-AAC4-6D69F4EBEAB4}" type="slidenum">
              <a:rPr lang="en-US" altLang="en-US"/>
              <a:pPr eaLnBrk="1" hangingPunct="1"/>
              <a:t>46</a:t>
            </a:fld>
            <a:endParaRPr lang="en-US" altLang="en-US"/>
          </a:p>
        </p:txBody>
      </p:sp>
      <p:sp>
        <p:nvSpPr>
          <p:cNvPr id="240643" name="Rectangle 2">
            <a:extLst>
              <a:ext uri="{FF2B5EF4-FFF2-40B4-BE49-F238E27FC236}">
                <a16:creationId xmlns:a16="http://schemas.microsoft.com/office/drawing/2014/main" id="{974045B5-BD9C-4907-905E-D44BA4D1853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>
            <a:extLst>
              <a:ext uri="{FF2B5EF4-FFF2-40B4-BE49-F238E27FC236}">
                <a16:creationId xmlns:a16="http://schemas.microsoft.com/office/drawing/2014/main" id="{4E32392D-8635-4A47-8F88-4193DCD7B3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30E3E591-BD4A-472E-9348-3C9D3599F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44F420-92BE-48F8-84F4-E9A1CF286DD0}" type="slidenum">
              <a:rPr lang="en-US" altLang="en-US"/>
              <a:pPr eaLnBrk="1" hangingPunct="1"/>
              <a:t>47</a:t>
            </a:fld>
            <a:endParaRPr lang="en-US" altLang="en-US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1CCD3EF3-B7B3-4F48-94D1-0B95B8B301B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33520829-085D-44F5-A05E-F67FB6516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>
            <a:extLst>
              <a:ext uri="{FF2B5EF4-FFF2-40B4-BE49-F238E27FC236}">
                <a16:creationId xmlns:a16="http://schemas.microsoft.com/office/drawing/2014/main" id="{0875B471-7074-4B28-B589-CA66EAB54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C92F9E-AC96-4D6D-BA88-89F5EB9B6EEC}" type="slidenum">
              <a:rPr lang="en-US" altLang="en-US"/>
              <a:pPr eaLnBrk="1" hangingPunct="1"/>
              <a:t>48</a:t>
            </a:fld>
            <a:endParaRPr lang="en-US" altLang="en-US"/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9DA1AD29-6F58-4541-8A2F-7EBA4A45C5F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>
            <a:extLst>
              <a:ext uri="{FF2B5EF4-FFF2-40B4-BE49-F238E27FC236}">
                <a16:creationId xmlns:a16="http://schemas.microsoft.com/office/drawing/2014/main" id="{D2A07BD4-D619-4023-8556-3DB155C0F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1CF64E8D-FCA6-4F5A-A54D-1B67C1F8D0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2A0D5F-17B9-4C30-9D00-A1B533465581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13364B66-FAA5-45E4-A412-7F62B8CC6E4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EAAE521C-7526-4948-96DB-1755E7D63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C166A468-EA44-4916-AEBA-75B193158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B88CC5-8582-4E7E-B181-5DEEB881A4CF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D7257F37-53BB-4AA0-A064-3FAD95E794C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0A9EBC33-670C-4D31-BD84-756C057C0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>
            <a:extLst>
              <a:ext uri="{FF2B5EF4-FFF2-40B4-BE49-F238E27FC236}">
                <a16:creationId xmlns:a16="http://schemas.microsoft.com/office/drawing/2014/main" id="{1A107CCB-EDF0-4656-9BEC-0C0D3DFC33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9529BA-375F-437A-B62C-BA66201B9F92}" type="slidenum">
              <a:rPr lang="en-US" altLang="en-US"/>
              <a:pPr eaLnBrk="1" hangingPunct="1"/>
              <a:t>50</a:t>
            </a:fld>
            <a:endParaRPr lang="en-US" altLang="en-US"/>
          </a:p>
        </p:txBody>
      </p:sp>
      <p:sp>
        <p:nvSpPr>
          <p:cNvPr id="244739" name="Rectangle 2">
            <a:extLst>
              <a:ext uri="{FF2B5EF4-FFF2-40B4-BE49-F238E27FC236}">
                <a16:creationId xmlns:a16="http://schemas.microsoft.com/office/drawing/2014/main" id="{06EC3200-2DAF-46A5-95C4-D12F053612D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>
            <a:extLst>
              <a:ext uri="{FF2B5EF4-FFF2-40B4-BE49-F238E27FC236}">
                <a16:creationId xmlns:a16="http://schemas.microsoft.com/office/drawing/2014/main" id="{6FF2405C-EE8F-4EC6-BF0B-4B1DE7FD94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25F69C5D-5C1C-467D-B22A-E4C721E97D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6248678-FAAC-433A-9CC9-69F848C2CB2E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0BEDDD81-DCDC-435C-AA1E-4633AE121A6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CE3D38F5-5131-4741-8541-E67481824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>
            <a:extLst>
              <a:ext uri="{FF2B5EF4-FFF2-40B4-BE49-F238E27FC236}">
                <a16:creationId xmlns:a16="http://schemas.microsoft.com/office/drawing/2014/main" id="{671F3E1B-8342-452F-819E-5862E000A4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E11DA4F-4220-4338-B6BF-488FD3566C21}" type="slidenum">
              <a:rPr lang="en-US" altLang="en-US"/>
              <a:pPr eaLnBrk="1" hangingPunct="1"/>
              <a:t>53</a:t>
            </a:fld>
            <a:endParaRPr lang="en-US" altLang="en-US"/>
          </a:p>
        </p:txBody>
      </p:sp>
      <p:sp>
        <p:nvSpPr>
          <p:cNvPr id="246787" name="Rectangle 2">
            <a:extLst>
              <a:ext uri="{FF2B5EF4-FFF2-40B4-BE49-F238E27FC236}">
                <a16:creationId xmlns:a16="http://schemas.microsoft.com/office/drawing/2014/main" id="{233A2F19-C6E9-4FEC-90C8-925AB1D7B2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>
            <a:extLst>
              <a:ext uri="{FF2B5EF4-FFF2-40B4-BE49-F238E27FC236}">
                <a16:creationId xmlns:a16="http://schemas.microsoft.com/office/drawing/2014/main" id="{93E6B856-2C13-4939-A9A0-E52A2831B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F0BE8AA9-7A4D-4B4B-81E7-807CAE76A9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4AAE95-D3EB-4E1D-9E21-B15D27C54705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59558032-A43A-417D-9BA2-F8DB8C0B658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1265E3DD-D136-4186-8B15-6800776C3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>
            <a:extLst>
              <a:ext uri="{FF2B5EF4-FFF2-40B4-BE49-F238E27FC236}">
                <a16:creationId xmlns:a16="http://schemas.microsoft.com/office/drawing/2014/main" id="{405113E9-1C19-4A3C-8434-1EFB4DA103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EE13DF-293B-4301-95BD-43F6DCD58009}" type="slidenum">
              <a:rPr lang="en-US" altLang="en-US"/>
              <a:pPr eaLnBrk="1" hangingPunct="1"/>
              <a:t>55</a:t>
            </a:fld>
            <a:endParaRPr lang="en-US" altLang="en-US"/>
          </a:p>
        </p:txBody>
      </p:sp>
      <p:sp>
        <p:nvSpPr>
          <p:cNvPr id="248835" name="Rectangle 2">
            <a:extLst>
              <a:ext uri="{FF2B5EF4-FFF2-40B4-BE49-F238E27FC236}">
                <a16:creationId xmlns:a16="http://schemas.microsoft.com/office/drawing/2014/main" id="{F5AB63C5-7E34-4AB7-9DE7-0D1E85BC3A5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>
            <a:extLst>
              <a:ext uri="{FF2B5EF4-FFF2-40B4-BE49-F238E27FC236}">
                <a16:creationId xmlns:a16="http://schemas.microsoft.com/office/drawing/2014/main" id="{FF375D42-3780-4D43-B47C-FAB686ED4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>
            <a:extLst>
              <a:ext uri="{FF2B5EF4-FFF2-40B4-BE49-F238E27FC236}">
                <a16:creationId xmlns:a16="http://schemas.microsoft.com/office/drawing/2014/main" id="{37D1CC13-C3CA-4597-80F2-0BD7E3AA1B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49395A-E04E-4941-8B5E-6ED7B40F2FF9}" type="slidenum">
              <a:rPr lang="en-US" altLang="en-US"/>
              <a:pPr eaLnBrk="1" hangingPunct="1"/>
              <a:t>56</a:t>
            </a:fld>
            <a:endParaRPr lang="en-US" altLang="en-US"/>
          </a:p>
        </p:txBody>
      </p:sp>
      <p:sp>
        <p:nvSpPr>
          <p:cNvPr id="249859" name="Rectangle 2">
            <a:extLst>
              <a:ext uri="{FF2B5EF4-FFF2-40B4-BE49-F238E27FC236}">
                <a16:creationId xmlns:a16="http://schemas.microsoft.com/office/drawing/2014/main" id="{28438F13-D9C8-4F53-B8DA-722A0A9484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>
            <a:extLst>
              <a:ext uri="{FF2B5EF4-FFF2-40B4-BE49-F238E27FC236}">
                <a16:creationId xmlns:a16="http://schemas.microsoft.com/office/drawing/2014/main" id="{9DEE3B4D-B564-4FCF-A863-8ACAA5D22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>
            <a:extLst>
              <a:ext uri="{FF2B5EF4-FFF2-40B4-BE49-F238E27FC236}">
                <a16:creationId xmlns:a16="http://schemas.microsoft.com/office/drawing/2014/main" id="{B05C2562-0C5F-4DFA-8DD3-22AA956B76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D57CE8-6D62-45BC-B586-AA609C1C705C}" type="slidenum">
              <a:rPr lang="en-US" altLang="en-US"/>
              <a:pPr eaLnBrk="1" hangingPunct="1"/>
              <a:t>57</a:t>
            </a:fld>
            <a:endParaRPr lang="en-US" altLang="en-US"/>
          </a:p>
        </p:txBody>
      </p:sp>
      <p:sp>
        <p:nvSpPr>
          <p:cNvPr id="250883" name="Rectangle 2">
            <a:extLst>
              <a:ext uri="{FF2B5EF4-FFF2-40B4-BE49-F238E27FC236}">
                <a16:creationId xmlns:a16="http://schemas.microsoft.com/office/drawing/2014/main" id="{990D2370-5EF3-4233-B35C-F4D49C12730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>
            <a:extLst>
              <a:ext uri="{FF2B5EF4-FFF2-40B4-BE49-F238E27FC236}">
                <a16:creationId xmlns:a16="http://schemas.microsoft.com/office/drawing/2014/main" id="{CBB10E68-8E6F-4E70-BA5A-A675C1947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590C3C21-69E4-4B80-AB1A-68344BBB75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1B9A7E5-29F6-42F8-9A9F-5F7D33982AAD}" type="slidenum">
              <a:rPr lang="en-US" altLang="en-US"/>
              <a:pPr eaLnBrk="1" hangingPunct="1"/>
              <a:t>59</a:t>
            </a:fld>
            <a:endParaRPr lang="en-US" altLang="en-US"/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890C1D68-C854-4D64-A218-5BE11C6D83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9B7A541D-9BEF-4882-A655-89E9F78B44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>
            <a:extLst>
              <a:ext uri="{FF2B5EF4-FFF2-40B4-BE49-F238E27FC236}">
                <a16:creationId xmlns:a16="http://schemas.microsoft.com/office/drawing/2014/main" id="{25E0D11C-6BA1-45CC-B8DD-B88837979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7F39A1-DD53-4F9B-BB1C-5BB68BA9F9FD}" type="slidenum">
              <a:rPr lang="en-US" altLang="en-US"/>
              <a:pPr eaLnBrk="1" hangingPunct="1"/>
              <a:t>60</a:t>
            </a:fld>
            <a:endParaRPr lang="en-US" altLang="en-US"/>
          </a:p>
        </p:txBody>
      </p:sp>
      <p:sp>
        <p:nvSpPr>
          <p:cNvPr id="252931" name="Rectangle 2">
            <a:extLst>
              <a:ext uri="{FF2B5EF4-FFF2-40B4-BE49-F238E27FC236}">
                <a16:creationId xmlns:a16="http://schemas.microsoft.com/office/drawing/2014/main" id="{67E0A12B-E9AE-4B79-8B23-4C21492ABD2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>
            <a:extLst>
              <a:ext uri="{FF2B5EF4-FFF2-40B4-BE49-F238E27FC236}">
                <a16:creationId xmlns:a16="http://schemas.microsoft.com/office/drawing/2014/main" id="{49407C05-B0BB-4955-8592-B58A72E6D3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>
            <a:extLst>
              <a:ext uri="{FF2B5EF4-FFF2-40B4-BE49-F238E27FC236}">
                <a16:creationId xmlns:a16="http://schemas.microsoft.com/office/drawing/2014/main" id="{823CFC20-2D66-4BC1-B060-E7CB8CE56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8B3BE1-FFB7-47FB-9F8A-041F7D022670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207875" name="Rectangle 2">
            <a:extLst>
              <a:ext uri="{FF2B5EF4-FFF2-40B4-BE49-F238E27FC236}">
                <a16:creationId xmlns:a16="http://schemas.microsoft.com/office/drawing/2014/main" id="{C910DA50-43E5-4D10-A489-207C604D6C5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>
            <a:extLst>
              <a:ext uri="{FF2B5EF4-FFF2-40B4-BE49-F238E27FC236}">
                <a16:creationId xmlns:a16="http://schemas.microsoft.com/office/drawing/2014/main" id="{3FA02AB5-E7E1-4703-AC86-6C35F68D6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>
            <a:extLst>
              <a:ext uri="{FF2B5EF4-FFF2-40B4-BE49-F238E27FC236}">
                <a16:creationId xmlns:a16="http://schemas.microsoft.com/office/drawing/2014/main" id="{DB327179-1680-45EA-A3BB-567394B6BB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C0A6C6B-8A1F-4062-A51B-7A11705F9BB0}" type="slidenum">
              <a:rPr lang="en-US" altLang="en-US"/>
              <a:pPr eaLnBrk="1" hangingPunct="1"/>
              <a:t>61</a:t>
            </a:fld>
            <a:endParaRPr lang="en-US" altLang="en-US"/>
          </a:p>
        </p:txBody>
      </p:sp>
      <p:sp>
        <p:nvSpPr>
          <p:cNvPr id="253955" name="Rectangle 2">
            <a:extLst>
              <a:ext uri="{FF2B5EF4-FFF2-40B4-BE49-F238E27FC236}">
                <a16:creationId xmlns:a16="http://schemas.microsoft.com/office/drawing/2014/main" id="{92ECF5A9-0C96-4D08-8374-5F197889D3E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>
            <a:extLst>
              <a:ext uri="{FF2B5EF4-FFF2-40B4-BE49-F238E27FC236}">
                <a16:creationId xmlns:a16="http://schemas.microsoft.com/office/drawing/2014/main" id="{B1C6C8FE-016A-430A-A5B9-200EF55D96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>
            <a:extLst>
              <a:ext uri="{FF2B5EF4-FFF2-40B4-BE49-F238E27FC236}">
                <a16:creationId xmlns:a16="http://schemas.microsoft.com/office/drawing/2014/main" id="{A130DAEF-0ABA-444B-A9C9-20FA84B699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D7F498-624D-4C4B-9448-FB52932482BF}" type="slidenum">
              <a:rPr lang="en-US" altLang="en-US"/>
              <a:pPr eaLnBrk="1" hangingPunct="1"/>
              <a:t>62</a:t>
            </a:fld>
            <a:endParaRPr lang="en-US" altLang="en-US"/>
          </a:p>
        </p:txBody>
      </p:sp>
      <p:sp>
        <p:nvSpPr>
          <p:cNvPr id="254979" name="Rectangle 2">
            <a:extLst>
              <a:ext uri="{FF2B5EF4-FFF2-40B4-BE49-F238E27FC236}">
                <a16:creationId xmlns:a16="http://schemas.microsoft.com/office/drawing/2014/main" id="{CC63872C-4F1B-4072-AD01-19789964ED2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>
            <a:extLst>
              <a:ext uri="{FF2B5EF4-FFF2-40B4-BE49-F238E27FC236}">
                <a16:creationId xmlns:a16="http://schemas.microsoft.com/office/drawing/2014/main" id="{D76887B4-2ACB-4102-B5C0-600339BAE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>
            <a:extLst>
              <a:ext uri="{FF2B5EF4-FFF2-40B4-BE49-F238E27FC236}">
                <a16:creationId xmlns:a16="http://schemas.microsoft.com/office/drawing/2014/main" id="{8B61BE11-39FC-457E-89F7-1A1CA76E8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C185D5D-CA14-4F65-9B0C-83FC3F832FA4}" type="slidenum">
              <a:rPr lang="en-US" altLang="en-US"/>
              <a:pPr eaLnBrk="1" hangingPunct="1"/>
              <a:t>63</a:t>
            </a:fld>
            <a:endParaRPr lang="en-US" altLang="en-US"/>
          </a:p>
        </p:txBody>
      </p:sp>
      <p:sp>
        <p:nvSpPr>
          <p:cNvPr id="256003" name="Rectangle 2">
            <a:extLst>
              <a:ext uri="{FF2B5EF4-FFF2-40B4-BE49-F238E27FC236}">
                <a16:creationId xmlns:a16="http://schemas.microsoft.com/office/drawing/2014/main" id="{F7798ECF-7903-4A63-A9BE-B00AC50177B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>
            <a:extLst>
              <a:ext uri="{FF2B5EF4-FFF2-40B4-BE49-F238E27FC236}">
                <a16:creationId xmlns:a16="http://schemas.microsoft.com/office/drawing/2014/main" id="{8C963B52-0382-4EEC-A628-005FFB37A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>
            <a:extLst>
              <a:ext uri="{FF2B5EF4-FFF2-40B4-BE49-F238E27FC236}">
                <a16:creationId xmlns:a16="http://schemas.microsoft.com/office/drawing/2014/main" id="{1FB83DCD-A527-459C-BC78-FC76AE124B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070108-459B-4025-90FB-B631FAF7D83A}" type="slidenum">
              <a:rPr lang="en-US" altLang="en-US"/>
              <a:pPr eaLnBrk="1" hangingPunct="1"/>
              <a:t>65</a:t>
            </a:fld>
            <a:endParaRPr lang="en-US" altLang="en-US"/>
          </a:p>
        </p:txBody>
      </p:sp>
      <p:sp>
        <p:nvSpPr>
          <p:cNvPr id="257027" name="Rectangle 2">
            <a:extLst>
              <a:ext uri="{FF2B5EF4-FFF2-40B4-BE49-F238E27FC236}">
                <a16:creationId xmlns:a16="http://schemas.microsoft.com/office/drawing/2014/main" id="{DF04B5F5-1BF7-4A22-8CAE-6994ABFFBA1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>
            <a:extLst>
              <a:ext uri="{FF2B5EF4-FFF2-40B4-BE49-F238E27FC236}">
                <a16:creationId xmlns:a16="http://schemas.microsoft.com/office/drawing/2014/main" id="{CC72D67F-8655-47FB-B14C-EB0D5A9CE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>
            <a:extLst>
              <a:ext uri="{FF2B5EF4-FFF2-40B4-BE49-F238E27FC236}">
                <a16:creationId xmlns:a16="http://schemas.microsoft.com/office/drawing/2014/main" id="{E2240F84-BEB2-4FF0-A101-DA8F1ADCCE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441837A-1B70-4EEB-9C82-2469E847CAEF}" type="slidenum">
              <a:rPr lang="en-US" altLang="en-US"/>
              <a:pPr eaLnBrk="1" hangingPunct="1"/>
              <a:t>66</a:t>
            </a:fld>
            <a:endParaRPr lang="en-US" altLang="en-US"/>
          </a:p>
        </p:txBody>
      </p:sp>
      <p:sp>
        <p:nvSpPr>
          <p:cNvPr id="258051" name="Rectangle 2">
            <a:extLst>
              <a:ext uri="{FF2B5EF4-FFF2-40B4-BE49-F238E27FC236}">
                <a16:creationId xmlns:a16="http://schemas.microsoft.com/office/drawing/2014/main" id="{15E1D5B3-136F-4B97-8A72-90F96AD5447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>
            <a:extLst>
              <a:ext uri="{FF2B5EF4-FFF2-40B4-BE49-F238E27FC236}">
                <a16:creationId xmlns:a16="http://schemas.microsoft.com/office/drawing/2014/main" id="{72DCADEE-F343-4C00-851F-35C89CD68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>
            <a:extLst>
              <a:ext uri="{FF2B5EF4-FFF2-40B4-BE49-F238E27FC236}">
                <a16:creationId xmlns:a16="http://schemas.microsoft.com/office/drawing/2014/main" id="{37FB4EC5-01BC-4647-8C31-40706B23A5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FAE580-3CA5-4929-99E4-645FD6E8D699}" type="slidenum">
              <a:rPr lang="en-US" altLang="en-US"/>
              <a:pPr eaLnBrk="1" hangingPunct="1"/>
              <a:t>67</a:t>
            </a:fld>
            <a:endParaRPr lang="en-US" altLang="en-US"/>
          </a:p>
        </p:txBody>
      </p:sp>
      <p:sp>
        <p:nvSpPr>
          <p:cNvPr id="259075" name="Rectangle 2">
            <a:extLst>
              <a:ext uri="{FF2B5EF4-FFF2-40B4-BE49-F238E27FC236}">
                <a16:creationId xmlns:a16="http://schemas.microsoft.com/office/drawing/2014/main" id="{E9F65BD1-29F4-46F6-890E-0784C53C746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>
            <a:extLst>
              <a:ext uri="{FF2B5EF4-FFF2-40B4-BE49-F238E27FC236}">
                <a16:creationId xmlns:a16="http://schemas.microsoft.com/office/drawing/2014/main" id="{374B9BCC-EA11-4DD6-8607-E6476A9DD5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>
            <a:extLst>
              <a:ext uri="{FF2B5EF4-FFF2-40B4-BE49-F238E27FC236}">
                <a16:creationId xmlns:a16="http://schemas.microsoft.com/office/drawing/2014/main" id="{779FA13D-118E-44DA-88CD-E5672E898B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841A16-DA41-4656-8FCD-3EE16BF9747B}" type="slidenum">
              <a:rPr lang="en-US" altLang="en-US"/>
              <a:pPr eaLnBrk="1" hangingPunct="1"/>
              <a:t>68</a:t>
            </a:fld>
            <a:endParaRPr lang="en-US" altLang="en-US"/>
          </a:p>
        </p:txBody>
      </p:sp>
      <p:sp>
        <p:nvSpPr>
          <p:cNvPr id="260099" name="Rectangle 2">
            <a:extLst>
              <a:ext uri="{FF2B5EF4-FFF2-40B4-BE49-F238E27FC236}">
                <a16:creationId xmlns:a16="http://schemas.microsoft.com/office/drawing/2014/main" id="{243D618E-DFCB-46CE-A12F-955DCA32FFF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>
            <a:extLst>
              <a:ext uri="{FF2B5EF4-FFF2-40B4-BE49-F238E27FC236}">
                <a16:creationId xmlns:a16="http://schemas.microsoft.com/office/drawing/2014/main" id="{B4EFCD4C-65C7-407E-B08B-2A66EF220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>
            <a:extLst>
              <a:ext uri="{FF2B5EF4-FFF2-40B4-BE49-F238E27FC236}">
                <a16:creationId xmlns:a16="http://schemas.microsoft.com/office/drawing/2014/main" id="{440BD8FC-FFFA-4282-ACF0-A0E756DDCE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C8F256-ED18-4727-A56E-AAD842978081}" type="slidenum">
              <a:rPr lang="en-US" altLang="en-US"/>
              <a:pPr eaLnBrk="1" hangingPunct="1"/>
              <a:t>69</a:t>
            </a:fld>
            <a:endParaRPr lang="en-US" altLang="en-US"/>
          </a:p>
        </p:txBody>
      </p:sp>
      <p:sp>
        <p:nvSpPr>
          <p:cNvPr id="261123" name="Rectangle 2">
            <a:extLst>
              <a:ext uri="{FF2B5EF4-FFF2-40B4-BE49-F238E27FC236}">
                <a16:creationId xmlns:a16="http://schemas.microsoft.com/office/drawing/2014/main" id="{AD65B22F-2FB9-4661-9D37-63F4E74E431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>
            <a:extLst>
              <a:ext uri="{FF2B5EF4-FFF2-40B4-BE49-F238E27FC236}">
                <a16:creationId xmlns:a16="http://schemas.microsoft.com/office/drawing/2014/main" id="{F24EC0D2-50E7-4E0E-8768-6EEC101222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>
            <a:extLst>
              <a:ext uri="{FF2B5EF4-FFF2-40B4-BE49-F238E27FC236}">
                <a16:creationId xmlns:a16="http://schemas.microsoft.com/office/drawing/2014/main" id="{E858F3F5-424F-4492-BA1A-B3EF800285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FECF561-CACE-4F6E-A81D-BAA7D47F2E14}" type="slidenum">
              <a:rPr lang="en-US" altLang="en-US"/>
              <a:pPr eaLnBrk="1" hangingPunct="1"/>
              <a:t>70</a:t>
            </a:fld>
            <a:endParaRPr lang="en-US" altLang="en-US"/>
          </a:p>
        </p:txBody>
      </p:sp>
      <p:sp>
        <p:nvSpPr>
          <p:cNvPr id="262147" name="Rectangle 2">
            <a:extLst>
              <a:ext uri="{FF2B5EF4-FFF2-40B4-BE49-F238E27FC236}">
                <a16:creationId xmlns:a16="http://schemas.microsoft.com/office/drawing/2014/main" id="{0F190ADD-B2B4-4C83-BBEC-24520AC88F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>
            <a:extLst>
              <a:ext uri="{FF2B5EF4-FFF2-40B4-BE49-F238E27FC236}">
                <a16:creationId xmlns:a16="http://schemas.microsoft.com/office/drawing/2014/main" id="{0A114616-B668-4FBB-B1C6-1AA7C74776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>
            <a:extLst>
              <a:ext uri="{FF2B5EF4-FFF2-40B4-BE49-F238E27FC236}">
                <a16:creationId xmlns:a16="http://schemas.microsoft.com/office/drawing/2014/main" id="{EE46FCC3-582A-4A39-83C5-D77E309DBD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1049CB-4901-4720-802B-6CE3A36094F4}" type="slidenum">
              <a:rPr lang="en-US" altLang="en-US"/>
              <a:pPr eaLnBrk="1" hangingPunct="1"/>
              <a:t>72</a:t>
            </a:fld>
            <a:endParaRPr lang="en-US" altLang="en-US"/>
          </a:p>
        </p:txBody>
      </p:sp>
      <p:sp>
        <p:nvSpPr>
          <p:cNvPr id="263171" name="Rectangle 2">
            <a:extLst>
              <a:ext uri="{FF2B5EF4-FFF2-40B4-BE49-F238E27FC236}">
                <a16:creationId xmlns:a16="http://schemas.microsoft.com/office/drawing/2014/main" id="{F379886D-829E-4D1C-BE59-02DEB62EAD5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>
            <a:extLst>
              <a:ext uri="{FF2B5EF4-FFF2-40B4-BE49-F238E27FC236}">
                <a16:creationId xmlns:a16="http://schemas.microsoft.com/office/drawing/2014/main" id="{F12C31BE-6834-4675-91D9-8E25DA5908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E5E2F156-72EE-49D6-9E82-611B62C982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DD93B7D-07CE-40AC-911E-09380BCBFC72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D5506F01-8C91-48F4-9312-E05FBA82E79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3CB29756-6F25-49FC-948C-5A44D7EB7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>
            <a:extLst>
              <a:ext uri="{FF2B5EF4-FFF2-40B4-BE49-F238E27FC236}">
                <a16:creationId xmlns:a16="http://schemas.microsoft.com/office/drawing/2014/main" id="{AC13DB36-0EA2-400F-8BA4-746243561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D6DD8F3-78BD-4A24-9282-E18CB6A5BB14}" type="slidenum">
              <a:rPr lang="en-US" altLang="en-US"/>
              <a:pPr eaLnBrk="1" hangingPunct="1"/>
              <a:t>73</a:t>
            </a:fld>
            <a:endParaRPr lang="en-US" altLang="en-US"/>
          </a:p>
        </p:txBody>
      </p:sp>
      <p:sp>
        <p:nvSpPr>
          <p:cNvPr id="264195" name="Rectangle 2">
            <a:extLst>
              <a:ext uri="{FF2B5EF4-FFF2-40B4-BE49-F238E27FC236}">
                <a16:creationId xmlns:a16="http://schemas.microsoft.com/office/drawing/2014/main" id="{B5F1BB12-E9BB-43D2-A833-9837A6224A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6" name="Rectangle 3">
            <a:extLst>
              <a:ext uri="{FF2B5EF4-FFF2-40B4-BE49-F238E27FC236}">
                <a16:creationId xmlns:a16="http://schemas.microsoft.com/office/drawing/2014/main" id="{8B24FC83-60C0-40D5-83E7-E8944FEE7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>
            <a:extLst>
              <a:ext uri="{FF2B5EF4-FFF2-40B4-BE49-F238E27FC236}">
                <a16:creationId xmlns:a16="http://schemas.microsoft.com/office/drawing/2014/main" id="{3D0EA580-DA3B-4B98-AF4E-A3A45E04EF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FE73674-8C9D-404C-B225-9E6106768FA8}" type="slidenum">
              <a:rPr lang="en-US" altLang="en-US"/>
              <a:pPr eaLnBrk="1" hangingPunct="1"/>
              <a:t>74</a:t>
            </a:fld>
            <a:endParaRPr lang="en-US" altLang="en-US"/>
          </a:p>
        </p:txBody>
      </p:sp>
      <p:sp>
        <p:nvSpPr>
          <p:cNvPr id="265219" name="Rectangle 2">
            <a:extLst>
              <a:ext uri="{FF2B5EF4-FFF2-40B4-BE49-F238E27FC236}">
                <a16:creationId xmlns:a16="http://schemas.microsoft.com/office/drawing/2014/main" id="{93A1A6A8-9EAF-4E6B-A5D3-49F5ACC8C99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>
            <a:extLst>
              <a:ext uri="{FF2B5EF4-FFF2-40B4-BE49-F238E27FC236}">
                <a16:creationId xmlns:a16="http://schemas.microsoft.com/office/drawing/2014/main" id="{FEBB6921-DB1C-4E07-A9A7-914FDAA89D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>
            <a:extLst>
              <a:ext uri="{FF2B5EF4-FFF2-40B4-BE49-F238E27FC236}">
                <a16:creationId xmlns:a16="http://schemas.microsoft.com/office/drawing/2014/main" id="{A173F9B9-3F02-488B-B277-FF918B506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57B2518-CC22-4C95-8F98-377394B8678E}" type="slidenum">
              <a:rPr lang="en-US" altLang="en-US"/>
              <a:pPr eaLnBrk="1" hangingPunct="1"/>
              <a:t>75</a:t>
            </a:fld>
            <a:endParaRPr lang="en-US" altLang="en-US"/>
          </a:p>
        </p:txBody>
      </p:sp>
      <p:sp>
        <p:nvSpPr>
          <p:cNvPr id="266243" name="Rectangle 2">
            <a:extLst>
              <a:ext uri="{FF2B5EF4-FFF2-40B4-BE49-F238E27FC236}">
                <a16:creationId xmlns:a16="http://schemas.microsoft.com/office/drawing/2014/main" id="{71D7C360-C092-4F22-A64A-E51930E16F6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3">
            <a:extLst>
              <a:ext uri="{FF2B5EF4-FFF2-40B4-BE49-F238E27FC236}">
                <a16:creationId xmlns:a16="http://schemas.microsoft.com/office/drawing/2014/main" id="{811ACBFF-58BD-48CA-975F-E9B163C9E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>
            <a:extLst>
              <a:ext uri="{FF2B5EF4-FFF2-40B4-BE49-F238E27FC236}">
                <a16:creationId xmlns:a16="http://schemas.microsoft.com/office/drawing/2014/main" id="{5C44FE39-B92A-48C8-89AB-DC938B09F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4468477-7E3C-43D9-838D-005B45F39330}" type="slidenum">
              <a:rPr lang="en-US" altLang="en-US"/>
              <a:pPr eaLnBrk="1" hangingPunct="1"/>
              <a:t>76</a:t>
            </a:fld>
            <a:endParaRPr lang="en-US" altLang="en-US"/>
          </a:p>
        </p:txBody>
      </p:sp>
      <p:sp>
        <p:nvSpPr>
          <p:cNvPr id="267267" name="Rectangle 2">
            <a:extLst>
              <a:ext uri="{FF2B5EF4-FFF2-40B4-BE49-F238E27FC236}">
                <a16:creationId xmlns:a16="http://schemas.microsoft.com/office/drawing/2014/main" id="{56786DA6-763B-4AB2-9999-58660731097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8" name="Rectangle 3">
            <a:extLst>
              <a:ext uri="{FF2B5EF4-FFF2-40B4-BE49-F238E27FC236}">
                <a16:creationId xmlns:a16="http://schemas.microsoft.com/office/drawing/2014/main" id="{35734B10-CE95-4B28-9A37-D24E413B3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>
            <a:extLst>
              <a:ext uri="{FF2B5EF4-FFF2-40B4-BE49-F238E27FC236}">
                <a16:creationId xmlns:a16="http://schemas.microsoft.com/office/drawing/2014/main" id="{09FA09FF-F7B9-4571-92BB-190AE31B0C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7C8DD3-E485-4243-AC02-95F3153E4BDD}" type="slidenum">
              <a:rPr lang="en-US" altLang="en-US"/>
              <a:pPr eaLnBrk="1" hangingPunct="1"/>
              <a:t>78</a:t>
            </a:fld>
            <a:endParaRPr lang="en-US" altLang="en-US"/>
          </a:p>
        </p:txBody>
      </p:sp>
      <p:sp>
        <p:nvSpPr>
          <p:cNvPr id="268291" name="Rectangle 2">
            <a:extLst>
              <a:ext uri="{FF2B5EF4-FFF2-40B4-BE49-F238E27FC236}">
                <a16:creationId xmlns:a16="http://schemas.microsoft.com/office/drawing/2014/main" id="{2214AC91-E6F3-4727-A913-B0849542BD1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>
            <a:extLst>
              <a:ext uri="{FF2B5EF4-FFF2-40B4-BE49-F238E27FC236}">
                <a16:creationId xmlns:a16="http://schemas.microsoft.com/office/drawing/2014/main" id="{9F272894-457C-4215-BA0F-BBE6444F1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>
            <a:extLst>
              <a:ext uri="{FF2B5EF4-FFF2-40B4-BE49-F238E27FC236}">
                <a16:creationId xmlns:a16="http://schemas.microsoft.com/office/drawing/2014/main" id="{9032D962-3F27-4DD5-B1C1-8E8713DB66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83E0F8-F874-4472-912E-851991111AA7}" type="slidenum">
              <a:rPr lang="en-US" altLang="en-US"/>
              <a:pPr eaLnBrk="1" hangingPunct="1"/>
              <a:t>79</a:t>
            </a:fld>
            <a:endParaRPr lang="en-US" altLang="en-US"/>
          </a:p>
        </p:txBody>
      </p:sp>
      <p:sp>
        <p:nvSpPr>
          <p:cNvPr id="269315" name="Rectangle 2">
            <a:extLst>
              <a:ext uri="{FF2B5EF4-FFF2-40B4-BE49-F238E27FC236}">
                <a16:creationId xmlns:a16="http://schemas.microsoft.com/office/drawing/2014/main" id="{151A9588-C30C-4E44-8AB6-AF111CB58D2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6" name="Rectangle 3">
            <a:extLst>
              <a:ext uri="{FF2B5EF4-FFF2-40B4-BE49-F238E27FC236}">
                <a16:creationId xmlns:a16="http://schemas.microsoft.com/office/drawing/2014/main" id="{EE4969A4-331B-4BB0-B1B5-4B1483BC2E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>
            <a:extLst>
              <a:ext uri="{FF2B5EF4-FFF2-40B4-BE49-F238E27FC236}">
                <a16:creationId xmlns:a16="http://schemas.microsoft.com/office/drawing/2014/main" id="{50108FC8-A241-4511-BAB1-E031C9EB5A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36D61-0369-4EB6-8635-B599032F341F}" type="slidenum">
              <a:rPr lang="en-US" altLang="en-US"/>
              <a:pPr eaLnBrk="1" hangingPunct="1"/>
              <a:t>80</a:t>
            </a:fld>
            <a:endParaRPr lang="en-US" altLang="en-US"/>
          </a:p>
        </p:txBody>
      </p:sp>
      <p:sp>
        <p:nvSpPr>
          <p:cNvPr id="270339" name="Rectangle 2">
            <a:extLst>
              <a:ext uri="{FF2B5EF4-FFF2-40B4-BE49-F238E27FC236}">
                <a16:creationId xmlns:a16="http://schemas.microsoft.com/office/drawing/2014/main" id="{E4A9E173-52E5-43A9-9B99-1E94979A8C9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>
            <a:extLst>
              <a:ext uri="{FF2B5EF4-FFF2-40B4-BE49-F238E27FC236}">
                <a16:creationId xmlns:a16="http://schemas.microsoft.com/office/drawing/2014/main" id="{D0DA5EE1-EF11-4BB4-9132-017883EC2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>
            <a:extLst>
              <a:ext uri="{FF2B5EF4-FFF2-40B4-BE49-F238E27FC236}">
                <a16:creationId xmlns:a16="http://schemas.microsoft.com/office/drawing/2014/main" id="{683C1E28-DA7E-48EA-9FE6-042645A19E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2F11D4-2423-4C62-A788-C39A1AC0E86C}" type="slidenum">
              <a:rPr lang="en-US" altLang="en-US"/>
              <a:pPr eaLnBrk="1" hangingPunct="1"/>
              <a:t>81</a:t>
            </a:fld>
            <a:endParaRPr lang="en-US" altLang="en-US"/>
          </a:p>
        </p:txBody>
      </p:sp>
      <p:sp>
        <p:nvSpPr>
          <p:cNvPr id="271363" name="Rectangle 2">
            <a:extLst>
              <a:ext uri="{FF2B5EF4-FFF2-40B4-BE49-F238E27FC236}">
                <a16:creationId xmlns:a16="http://schemas.microsoft.com/office/drawing/2014/main" id="{31AA9CC0-7342-4FD8-A31A-081DBCB2E67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4" name="Rectangle 3">
            <a:extLst>
              <a:ext uri="{FF2B5EF4-FFF2-40B4-BE49-F238E27FC236}">
                <a16:creationId xmlns:a16="http://schemas.microsoft.com/office/drawing/2014/main" id="{D1488296-7B59-4D65-82CA-CA6571217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>
            <a:extLst>
              <a:ext uri="{FF2B5EF4-FFF2-40B4-BE49-F238E27FC236}">
                <a16:creationId xmlns:a16="http://schemas.microsoft.com/office/drawing/2014/main" id="{0D9E464C-6A38-499B-B147-52DC50FBAD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1242B9F-B79C-42C1-B2CE-DF5EE8F51F06}" type="slidenum">
              <a:rPr lang="en-US" altLang="en-US"/>
              <a:pPr eaLnBrk="1" hangingPunct="1"/>
              <a:t>82</a:t>
            </a:fld>
            <a:endParaRPr lang="en-US" altLang="en-US"/>
          </a:p>
        </p:txBody>
      </p:sp>
      <p:sp>
        <p:nvSpPr>
          <p:cNvPr id="272387" name="Rectangle 2">
            <a:extLst>
              <a:ext uri="{FF2B5EF4-FFF2-40B4-BE49-F238E27FC236}">
                <a16:creationId xmlns:a16="http://schemas.microsoft.com/office/drawing/2014/main" id="{55B6DBEA-1A85-457E-BFD3-17026FF50F6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>
            <a:extLst>
              <a:ext uri="{FF2B5EF4-FFF2-40B4-BE49-F238E27FC236}">
                <a16:creationId xmlns:a16="http://schemas.microsoft.com/office/drawing/2014/main" id="{4FE3A24D-4FD3-4A80-A5ED-24D89B1650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>
            <a:extLst>
              <a:ext uri="{FF2B5EF4-FFF2-40B4-BE49-F238E27FC236}">
                <a16:creationId xmlns:a16="http://schemas.microsoft.com/office/drawing/2014/main" id="{AAD5B1C0-E758-4476-A3D0-87367B9B4D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C67629D-C94D-4FCF-BBF7-8C530BE4D130}" type="slidenum">
              <a:rPr lang="en-US" altLang="en-US"/>
              <a:pPr eaLnBrk="1" hangingPunct="1"/>
              <a:t>84</a:t>
            </a:fld>
            <a:endParaRPr lang="en-US" altLang="en-US"/>
          </a:p>
        </p:txBody>
      </p:sp>
      <p:sp>
        <p:nvSpPr>
          <p:cNvPr id="273411" name="Rectangle 2">
            <a:extLst>
              <a:ext uri="{FF2B5EF4-FFF2-40B4-BE49-F238E27FC236}">
                <a16:creationId xmlns:a16="http://schemas.microsoft.com/office/drawing/2014/main" id="{808FC8CE-55C3-42E8-B9F1-F0B6A535528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>
            <a:extLst>
              <a:ext uri="{FF2B5EF4-FFF2-40B4-BE49-F238E27FC236}">
                <a16:creationId xmlns:a16="http://schemas.microsoft.com/office/drawing/2014/main" id="{00628652-FCF4-4E82-A4BD-ACDB0D3893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>
            <a:extLst>
              <a:ext uri="{FF2B5EF4-FFF2-40B4-BE49-F238E27FC236}">
                <a16:creationId xmlns:a16="http://schemas.microsoft.com/office/drawing/2014/main" id="{945DF35B-55B3-49F0-A65C-D1D62E04A4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AE958E-9683-49BC-B637-BC6B3D34674B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817675CF-59B6-4A1F-B046-36E9343F4A3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C9FB2015-D5F4-4533-9D93-BAD7B8AAA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>
            <a:extLst>
              <a:ext uri="{FF2B5EF4-FFF2-40B4-BE49-F238E27FC236}">
                <a16:creationId xmlns:a16="http://schemas.microsoft.com/office/drawing/2014/main" id="{9EAC7B3F-D04A-42E7-AF92-0699413C3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441EDD-EF9B-4958-AF41-9FBA252F0DEF}" type="slidenum">
              <a:rPr lang="en-US" altLang="en-US"/>
              <a:pPr eaLnBrk="1" hangingPunct="1"/>
              <a:t>85</a:t>
            </a:fld>
            <a:endParaRPr lang="en-US" altLang="en-US"/>
          </a:p>
        </p:txBody>
      </p:sp>
      <p:sp>
        <p:nvSpPr>
          <p:cNvPr id="274435" name="Rectangle 2">
            <a:extLst>
              <a:ext uri="{FF2B5EF4-FFF2-40B4-BE49-F238E27FC236}">
                <a16:creationId xmlns:a16="http://schemas.microsoft.com/office/drawing/2014/main" id="{0005CA9B-0B3E-46D8-B50F-6E38C50898E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>
            <a:extLst>
              <a:ext uri="{FF2B5EF4-FFF2-40B4-BE49-F238E27FC236}">
                <a16:creationId xmlns:a16="http://schemas.microsoft.com/office/drawing/2014/main" id="{75276BCB-3405-46C2-A5C5-8A0B0802A0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>
            <a:extLst>
              <a:ext uri="{FF2B5EF4-FFF2-40B4-BE49-F238E27FC236}">
                <a16:creationId xmlns:a16="http://schemas.microsoft.com/office/drawing/2014/main" id="{3DFD7C97-D9D4-49A5-A091-FFBCF7A0A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C207783-6A95-4EE8-998E-09BEE09F9037}" type="slidenum">
              <a:rPr lang="en-US" altLang="en-US"/>
              <a:pPr eaLnBrk="1" hangingPunct="1"/>
              <a:t>86</a:t>
            </a:fld>
            <a:endParaRPr lang="en-US" altLang="en-US"/>
          </a:p>
        </p:txBody>
      </p:sp>
      <p:sp>
        <p:nvSpPr>
          <p:cNvPr id="275459" name="Rectangle 2">
            <a:extLst>
              <a:ext uri="{FF2B5EF4-FFF2-40B4-BE49-F238E27FC236}">
                <a16:creationId xmlns:a16="http://schemas.microsoft.com/office/drawing/2014/main" id="{F02D04AA-ED31-457C-B58A-A369318C2FA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>
            <a:extLst>
              <a:ext uri="{FF2B5EF4-FFF2-40B4-BE49-F238E27FC236}">
                <a16:creationId xmlns:a16="http://schemas.microsoft.com/office/drawing/2014/main" id="{D883777D-0582-46ED-821C-16AC42C89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>
            <a:extLst>
              <a:ext uri="{FF2B5EF4-FFF2-40B4-BE49-F238E27FC236}">
                <a16:creationId xmlns:a16="http://schemas.microsoft.com/office/drawing/2014/main" id="{00688DDB-B7FC-4F8E-A153-F05AD8774D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6591CD-3E5E-4090-8EF0-57126D6002C9}" type="slidenum">
              <a:rPr lang="en-US" altLang="en-US"/>
              <a:pPr eaLnBrk="1" hangingPunct="1"/>
              <a:t>87</a:t>
            </a:fld>
            <a:endParaRPr lang="en-US" altLang="en-US"/>
          </a:p>
        </p:txBody>
      </p:sp>
      <p:sp>
        <p:nvSpPr>
          <p:cNvPr id="276483" name="Rectangle 2">
            <a:extLst>
              <a:ext uri="{FF2B5EF4-FFF2-40B4-BE49-F238E27FC236}">
                <a16:creationId xmlns:a16="http://schemas.microsoft.com/office/drawing/2014/main" id="{0DCDE9D6-AE90-4511-B625-014F3F65443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>
            <a:extLst>
              <a:ext uri="{FF2B5EF4-FFF2-40B4-BE49-F238E27FC236}">
                <a16:creationId xmlns:a16="http://schemas.microsoft.com/office/drawing/2014/main" id="{5B17F0A5-9419-4F17-B824-D31E8D6CF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>
            <a:extLst>
              <a:ext uri="{FF2B5EF4-FFF2-40B4-BE49-F238E27FC236}">
                <a16:creationId xmlns:a16="http://schemas.microsoft.com/office/drawing/2014/main" id="{52FFE01D-5106-4905-A36E-06EC6FECF2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8287882-0F0D-474D-99C9-5B4972E78574}" type="slidenum">
              <a:rPr lang="en-US" altLang="en-US"/>
              <a:pPr eaLnBrk="1" hangingPunct="1"/>
              <a:t>88</a:t>
            </a:fld>
            <a:endParaRPr lang="en-US" altLang="en-US"/>
          </a:p>
        </p:txBody>
      </p:sp>
      <p:sp>
        <p:nvSpPr>
          <p:cNvPr id="277507" name="Rectangle 2">
            <a:extLst>
              <a:ext uri="{FF2B5EF4-FFF2-40B4-BE49-F238E27FC236}">
                <a16:creationId xmlns:a16="http://schemas.microsoft.com/office/drawing/2014/main" id="{06B8EF6A-04D2-41E0-963F-A74D759900E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8" name="Rectangle 3">
            <a:extLst>
              <a:ext uri="{FF2B5EF4-FFF2-40B4-BE49-F238E27FC236}">
                <a16:creationId xmlns:a16="http://schemas.microsoft.com/office/drawing/2014/main" id="{F8EBBE2B-8C39-4E4A-BB49-204937911E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>
            <a:extLst>
              <a:ext uri="{FF2B5EF4-FFF2-40B4-BE49-F238E27FC236}">
                <a16:creationId xmlns:a16="http://schemas.microsoft.com/office/drawing/2014/main" id="{1B41A8DE-85B3-42CB-8A8E-21838568B8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961267-A1B3-441A-9A4B-E07557EF1785}" type="slidenum">
              <a:rPr lang="en-US" altLang="en-US"/>
              <a:pPr eaLnBrk="1" hangingPunct="1"/>
              <a:t>90</a:t>
            </a:fld>
            <a:endParaRPr lang="en-US" altLang="en-US"/>
          </a:p>
        </p:txBody>
      </p:sp>
      <p:sp>
        <p:nvSpPr>
          <p:cNvPr id="278531" name="Rectangle 2">
            <a:extLst>
              <a:ext uri="{FF2B5EF4-FFF2-40B4-BE49-F238E27FC236}">
                <a16:creationId xmlns:a16="http://schemas.microsoft.com/office/drawing/2014/main" id="{AF52F135-14A1-4DDC-A8E2-86C07079BBE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>
            <a:extLst>
              <a:ext uri="{FF2B5EF4-FFF2-40B4-BE49-F238E27FC236}">
                <a16:creationId xmlns:a16="http://schemas.microsoft.com/office/drawing/2014/main" id="{8B350B40-A864-4864-80A2-0407C8DEB5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>
            <a:extLst>
              <a:ext uri="{FF2B5EF4-FFF2-40B4-BE49-F238E27FC236}">
                <a16:creationId xmlns:a16="http://schemas.microsoft.com/office/drawing/2014/main" id="{F92D4B2E-5D90-4E82-B8F5-E53D609A7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1CA394F-2E6B-4B7C-9549-B77EE5AF6FB4}" type="slidenum">
              <a:rPr lang="en-US" altLang="en-US"/>
              <a:pPr eaLnBrk="1" hangingPunct="1"/>
              <a:t>91</a:t>
            </a:fld>
            <a:endParaRPr lang="en-US" altLang="en-US"/>
          </a:p>
        </p:txBody>
      </p:sp>
      <p:sp>
        <p:nvSpPr>
          <p:cNvPr id="279555" name="Rectangle 2">
            <a:extLst>
              <a:ext uri="{FF2B5EF4-FFF2-40B4-BE49-F238E27FC236}">
                <a16:creationId xmlns:a16="http://schemas.microsoft.com/office/drawing/2014/main" id="{D88E0FFC-F650-4E38-B0AA-05E2354F2A0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48E10FCD-5D9F-4739-B36E-99AFEAA66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>
            <a:extLst>
              <a:ext uri="{FF2B5EF4-FFF2-40B4-BE49-F238E27FC236}">
                <a16:creationId xmlns:a16="http://schemas.microsoft.com/office/drawing/2014/main" id="{F8FE86FD-1A4A-4B71-B175-249D1FB725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9E9EEB6-30F3-41C8-88BE-1CF16B6FDFFB}" type="slidenum">
              <a:rPr lang="en-US" altLang="en-US"/>
              <a:pPr eaLnBrk="1" hangingPunct="1"/>
              <a:t>92</a:t>
            </a:fld>
            <a:endParaRPr lang="en-US" altLang="en-US"/>
          </a:p>
        </p:txBody>
      </p:sp>
      <p:sp>
        <p:nvSpPr>
          <p:cNvPr id="280579" name="Rectangle 2">
            <a:extLst>
              <a:ext uri="{FF2B5EF4-FFF2-40B4-BE49-F238E27FC236}">
                <a16:creationId xmlns:a16="http://schemas.microsoft.com/office/drawing/2014/main" id="{C24D101F-2EE1-4DDB-A0A2-0B1A15C9028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>
            <a:extLst>
              <a:ext uri="{FF2B5EF4-FFF2-40B4-BE49-F238E27FC236}">
                <a16:creationId xmlns:a16="http://schemas.microsoft.com/office/drawing/2014/main" id="{ED517542-99FB-40B9-A906-670E292C5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>
            <a:extLst>
              <a:ext uri="{FF2B5EF4-FFF2-40B4-BE49-F238E27FC236}">
                <a16:creationId xmlns:a16="http://schemas.microsoft.com/office/drawing/2014/main" id="{DCF456D5-CE8E-4B13-B31E-3C19AFD230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CBA57C-76F5-497A-B6BA-C581AB7B3D25}" type="slidenum">
              <a:rPr lang="en-US" altLang="en-US"/>
              <a:pPr eaLnBrk="1" hangingPunct="1"/>
              <a:t>93</a:t>
            </a:fld>
            <a:endParaRPr lang="en-US" altLang="en-US"/>
          </a:p>
        </p:txBody>
      </p:sp>
      <p:sp>
        <p:nvSpPr>
          <p:cNvPr id="281603" name="Rectangle 2">
            <a:extLst>
              <a:ext uri="{FF2B5EF4-FFF2-40B4-BE49-F238E27FC236}">
                <a16:creationId xmlns:a16="http://schemas.microsoft.com/office/drawing/2014/main" id="{3471B274-BF3D-4825-976B-3E2760B76ED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4" name="Rectangle 3">
            <a:extLst>
              <a:ext uri="{FF2B5EF4-FFF2-40B4-BE49-F238E27FC236}">
                <a16:creationId xmlns:a16="http://schemas.microsoft.com/office/drawing/2014/main" id="{33EEAC02-47F8-4DD5-AA81-6FCAD2510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>
            <a:extLst>
              <a:ext uri="{FF2B5EF4-FFF2-40B4-BE49-F238E27FC236}">
                <a16:creationId xmlns:a16="http://schemas.microsoft.com/office/drawing/2014/main" id="{405739FF-54B0-4915-9583-DFCEF066B5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EA712EB-93F4-48A6-9FC5-DD6CAAF40BDD}" type="slidenum">
              <a:rPr lang="en-US" altLang="en-US"/>
              <a:pPr eaLnBrk="1" hangingPunct="1"/>
              <a:t>94</a:t>
            </a:fld>
            <a:endParaRPr lang="en-US" altLang="en-US"/>
          </a:p>
        </p:txBody>
      </p:sp>
      <p:sp>
        <p:nvSpPr>
          <p:cNvPr id="282627" name="Rectangle 2">
            <a:extLst>
              <a:ext uri="{FF2B5EF4-FFF2-40B4-BE49-F238E27FC236}">
                <a16:creationId xmlns:a16="http://schemas.microsoft.com/office/drawing/2014/main" id="{F9FC760A-624E-4C7E-8D16-15267AF268B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8" name="Rectangle 3">
            <a:extLst>
              <a:ext uri="{FF2B5EF4-FFF2-40B4-BE49-F238E27FC236}">
                <a16:creationId xmlns:a16="http://schemas.microsoft.com/office/drawing/2014/main" id="{1569F322-0087-43F2-BC70-870676BE1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>
            <a:extLst>
              <a:ext uri="{FF2B5EF4-FFF2-40B4-BE49-F238E27FC236}">
                <a16:creationId xmlns:a16="http://schemas.microsoft.com/office/drawing/2014/main" id="{05E68AB8-3EC1-49F3-9F7D-6C688837B4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68EE10-BA7E-47D7-A6C0-235974A174CA}" type="slidenum">
              <a:rPr lang="en-US" altLang="en-US"/>
              <a:pPr eaLnBrk="1" hangingPunct="1"/>
              <a:t>96</a:t>
            </a:fld>
            <a:endParaRPr lang="en-US" altLang="en-US"/>
          </a:p>
        </p:txBody>
      </p:sp>
      <p:sp>
        <p:nvSpPr>
          <p:cNvPr id="283651" name="Rectangle 2">
            <a:extLst>
              <a:ext uri="{FF2B5EF4-FFF2-40B4-BE49-F238E27FC236}">
                <a16:creationId xmlns:a16="http://schemas.microsoft.com/office/drawing/2014/main" id="{8A78A02E-2C73-4DC7-AB11-2956D7DA658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2" name="Rectangle 3">
            <a:extLst>
              <a:ext uri="{FF2B5EF4-FFF2-40B4-BE49-F238E27FC236}">
                <a16:creationId xmlns:a16="http://schemas.microsoft.com/office/drawing/2014/main" id="{49D6A4A7-C649-4328-A15A-26D9AEF58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A9165DFB-D480-465D-9265-F35929B55F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4532B3-7D9F-43FB-84B0-583E7DBB1923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B32CC1E1-DD18-4838-A973-17837344840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7CC2F4BA-1FAA-48F7-80C0-76C243D23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>
            <a:extLst>
              <a:ext uri="{FF2B5EF4-FFF2-40B4-BE49-F238E27FC236}">
                <a16:creationId xmlns:a16="http://schemas.microsoft.com/office/drawing/2014/main" id="{4181B1A2-C3F1-470F-9906-46D8531BC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E544CF-4084-4828-94B6-0F6B2BAB1983}" type="slidenum">
              <a:rPr lang="en-US" altLang="en-US"/>
              <a:pPr eaLnBrk="1" hangingPunct="1"/>
              <a:t>97</a:t>
            </a:fld>
            <a:endParaRPr lang="en-US" altLang="en-US"/>
          </a:p>
        </p:txBody>
      </p:sp>
      <p:sp>
        <p:nvSpPr>
          <p:cNvPr id="284675" name="Rectangle 2">
            <a:extLst>
              <a:ext uri="{FF2B5EF4-FFF2-40B4-BE49-F238E27FC236}">
                <a16:creationId xmlns:a16="http://schemas.microsoft.com/office/drawing/2014/main" id="{8795855A-3B84-4DC5-A6C6-EE5EA86E694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>
            <a:extLst>
              <a:ext uri="{FF2B5EF4-FFF2-40B4-BE49-F238E27FC236}">
                <a16:creationId xmlns:a16="http://schemas.microsoft.com/office/drawing/2014/main" id="{E9999380-83DD-46FB-B320-BCBE9C396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>
            <a:extLst>
              <a:ext uri="{FF2B5EF4-FFF2-40B4-BE49-F238E27FC236}">
                <a16:creationId xmlns:a16="http://schemas.microsoft.com/office/drawing/2014/main" id="{923DCAB8-FE98-4D2D-9964-5C0526FFB0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11BB4C-F8E5-4A40-97E6-B239C7BD3173}" type="slidenum">
              <a:rPr lang="en-US" altLang="en-US"/>
              <a:pPr eaLnBrk="1" hangingPunct="1"/>
              <a:t>98</a:t>
            </a:fld>
            <a:endParaRPr lang="en-US" altLang="en-US"/>
          </a:p>
        </p:txBody>
      </p:sp>
      <p:sp>
        <p:nvSpPr>
          <p:cNvPr id="285699" name="Rectangle 2">
            <a:extLst>
              <a:ext uri="{FF2B5EF4-FFF2-40B4-BE49-F238E27FC236}">
                <a16:creationId xmlns:a16="http://schemas.microsoft.com/office/drawing/2014/main" id="{0B041FC8-1EC9-411C-B171-3BADD08BB0D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700" name="Rectangle 3">
            <a:extLst>
              <a:ext uri="{FF2B5EF4-FFF2-40B4-BE49-F238E27FC236}">
                <a16:creationId xmlns:a16="http://schemas.microsoft.com/office/drawing/2014/main" id="{08D5CF08-03D3-4437-AA10-EE54C9642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>
            <a:extLst>
              <a:ext uri="{FF2B5EF4-FFF2-40B4-BE49-F238E27FC236}">
                <a16:creationId xmlns:a16="http://schemas.microsoft.com/office/drawing/2014/main" id="{6ECAD43B-E278-4B99-B915-ED32E79CF0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6CE216-529A-4B7C-A075-0EC847C6DA37}" type="slidenum">
              <a:rPr lang="en-US" altLang="en-US"/>
              <a:pPr eaLnBrk="1" hangingPunct="1"/>
              <a:t>99</a:t>
            </a:fld>
            <a:endParaRPr lang="en-US" altLang="en-US"/>
          </a:p>
        </p:txBody>
      </p:sp>
      <p:sp>
        <p:nvSpPr>
          <p:cNvPr id="286723" name="Rectangle 2">
            <a:extLst>
              <a:ext uri="{FF2B5EF4-FFF2-40B4-BE49-F238E27FC236}">
                <a16:creationId xmlns:a16="http://schemas.microsoft.com/office/drawing/2014/main" id="{C83CDED2-F1D7-4AF6-B4CD-8EBA9CA0CA6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>
            <a:extLst>
              <a:ext uri="{FF2B5EF4-FFF2-40B4-BE49-F238E27FC236}">
                <a16:creationId xmlns:a16="http://schemas.microsoft.com/office/drawing/2014/main" id="{5199ECD1-1FDC-4B33-AA72-1F0E0BFA2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7">
            <a:extLst>
              <a:ext uri="{FF2B5EF4-FFF2-40B4-BE49-F238E27FC236}">
                <a16:creationId xmlns:a16="http://schemas.microsoft.com/office/drawing/2014/main" id="{BB45A70B-0925-4E24-A851-5F3EA7B649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8A4A067-3BF2-4B89-AEA2-B7B23C75E02C}" type="slidenum">
              <a:rPr lang="en-US" altLang="en-US"/>
              <a:pPr eaLnBrk="1" hangingPunct="1"/>
              <a:t>100</a:t>
            </a:fld>
            <a:endParaRPr lang="en-US" altLang="en-US"/>
          </a:p>
        </p:txBody>
      </p:sp>
      <p:sp>
        <p:nvSpPr>
          <p:cNvPr id="287747" name="Rectangle 2">
            <a:extLst>
              <a:ext uri="{FF2B5EF4-FFF2-40B4-BE49-F238E27FC236}">
                <a16:creationId xmlns:a16="http://schemas.microsoft.com/office/drawing/2014/main" id="{3DF205E6-07B4-4BB5-9B7C-864E53B0EE7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8" name="Rectangle 3">
            <a:extLst>
              <a:ext uri="{FF2B5EF4-FFF2-40B4-BE49-F238E27FC236}">
                <a16:creationId xmlns:a16="http://schemas.microsoft.com/office/drawing/2014/main" id="{C5C0045E-4109-4A0C-96CE-57F35206B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>
            <a:extLst>
              <a:ext uri="{FF2B5EF4-FFF2-40B4-BE49-F238E27FC236}">
                <a16:creationId xmlns:a16="http://schemas.microsoft.com/office/drawing/2014/main" id="{4B5CA7DD-4373-499D-B2C9-57A73D1DB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6F01F81-300D-4937-82AD-1F966E968455}" type="slidenum">
              <a:rPr lang="en-US" altLang="en-US"/>
              <a:pPr eaLnBrk="1" hangingPunct="1"/>
              <a:t>102</a:t>
            </a:fld>
            <a:endParaRPr lang="en-US" altLang="en-US"/>
          </a:p>
        </p:txBody>
      </p:sp>
      <p:sp>
        <p:nvSpPr>
          <p:cNvPr id="288771" name="Rectangle 2">
            <a:extLst>
              <a:ext uri="{FF2B5EF4-FFF2-40B4-BE49-F238E27FC236}">
                <a16:creationId xmlns:a16="http://schemas.microsoft.com/office/drawing/2014/main" id="{D8A90D50-7EC9-4B0D-B3B6-CD7AB76ED2D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>
            <a:extLst>
              <a:ext uri="{FF2B5EF4-FFF2-40B4-BE49-F238E27FC236}">
                <a16:creationId xmlns:a16="http://schemas.microsoft.com/office/drawing/2014/main" id="{E7472060-D3CA-498D-97C9-FD5DCB3BB1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>
            <a:extLst>
              <a:ext uri="{FF2B5EF4-FFF2-40B4-BE49-F238E27FC236}">
                <a16:creationId xmlns:a16="http://schemas.microsoft.com/office/drawing/2014/main" id="{90570E22-8CE3-4C99-8849-D230BEBFB2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783DCD-240E-4C9A-BDF0-0CAED3525A97}" type="slidenum">
              <a:rPr lang="en-US" altLang="en-US"/>
              <a:pPr eaLnBrk="1" hangingPunct="1"/>
              <a:t>103</a:t>
            </a:fld>
            <a:endParaRPr lang="en-US" altLang="en-US"/>
          </a:p>
        </p:txBody>
      </p:sp>
      <p:sp>
        <p:nvSpPr>
          <p:cNvPr id="289795" name="Rectangle 2">
            <a:extLst>
              <a:ext uri="{FF2B5EF4-FFF2-40B4-BE49-F238E27FC236}">
                <a16:creationId xmlns:a16="http://schemas.microsoft.com/office/drawing/2014/main" id="{4840E13E-8A39-41E8-98DB-261B63A40BD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>
            <a:extLst>
              <a:ext uri="{FF2B5EF4-FFF2-40B4-BE49-F238E27FC236}">
                <a16:creationId xmlns:a16="http://schemas.microsoft.com/office/drawing/2014/main" id="{973D5508-D94F-46E8-A731-CFF315CA57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>
            <a:extLst>
              <a:ext uri="{FF2B5EF4-FFF2-40B4-BE49-F238E27FC236}">
                <a16:creationId xmlns:a16="http://schemas.microsoft.com/office/drawing/2014/main" id="{108336A8-7297-47A5-9CAD-D4F1E23D47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874CDB5-FAD0-4E6A-B2B5-86C9F224023D}" type="slidenum">
              <a:rPr lang="en-US" altLang="en-US"/>
              <a:pPr eaLnBrk="1" hangingPunct="1"/>
              <a:t>104</a:t>
            </a:fld>
            <a:endParaRPr lang="en-US" altLang="en-US"/>
          </a:p>
        </p:txBody>
      </p:sp>
      <p:sp>
        <p:nvSpPr>
          <p:cNvPr id="290819" name="Rectangle 2">
            <a:extLst>
              <a:ext uri="{FF2B5EF4-FFF2-40B4-BE49-F238E27FC236}">
                <a16:creationId xmlns:a16="http://schemas.microsoft.com/office/drawing/2014/main" id="{78E3F588-E9B6-4A83-9482-274F39B1DED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>
            <a:extLst>
              <a:ext uri="{FF2B5EF4-FFF2-40B4-BE49-F238E27FC236}">
                <a16:creationId xmlns:a16="http://schemas.microsoft.com/office/drawing/2014/main" id="{77984ABD-1398-4BFD-AD02-C0634A648F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>
            <a:extLst>
              <a:ext uri="{FF2B5EF4-FFF2-40B4-BE49-F238E27FC236}">
                <a16:creationId xmlns:a16="http://schemas.microsoft.com/office/drawing/2014/main" id="{DD3CDAA2-88F6-49F2-8A10-EB46AB748B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CCA1061-C86D-4D46-8AF6-DDF2834E1657}" type="slidenum">
              <a:rPr lang="en-US" altLang="en-US"/>
              <a:pPr eaLnBrk="1" hangingPunct="1"/>
              <a:t>105</a:t>
            </a:fld>
            <a:endParaRPr lang="en-US" altLang="en-US"/>
          </a:p>
        </p:txBody>
      </p:sp>
      <p:sp>
        <p:nvSpPr>
          <p:cNvPr id="291843" name="Rectangle 2">
            <a:extLst>
              <a:ext uri="{FF2B5EF4-FFF2-40B4-BE49-F238E27FC236}">
                <a16:creationId xmlns:a16="http://schemas.microsoft.com/office/drawing/2014/main" id="{D5D27092-F11D-4039-B7D9-33398D7EB20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4" name="Rectangle 3">
            <a:extLst>
              <a:ext uri="{FF2B5EF4-FFF2-40B4-BE49-F238E27FC236}">
                <a16:creationId xmlns:a16="http://schemas.microsoft.com/office/drawing/2014/main" id="{1B06C97D-8B77-4103-84D3-7B8E7DD05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>
            <a:extLst>
              <a:ext uri="{FF2B5EF4-FFF2-40B4-BE49-F238E27FC236}">
                <a16:creationId xmlns:a16="http://schemas.microsoft.com/office/drawing/2014/main" id="{6224B387-D55D-4544-8B6B-D69CC6941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F75231-FB4F-4488-B5B2-1348FA7EC43B}" type="slidenum">
              <a:rPr lang="en-US" altLang="en-US"/>
              <a:pPr eaLnBrk="1" hangingPunct="1"/>
              <a:t>106</a:t>
            </a:fld>
            <a:endParaRPr lang="en-US" altLang="en-US"/>
          </a:p>
        </p:txBody>
      </p:sp>
      <p:sp>
        <p:nvSpPr>
          <p:cNvPr id="292867" name="Rectangle 2">
            <a:extLst>
              <a:ext uri="{FF2B5EF4-FFF2-40B4-BE49-F238E27FC236}">
                <a16:creationId xmlns:a16="http://schemas.microsoft.com/office/drawing/2014/main" id="{2827A0B5-E7DD-4DB0-A12E-A1DFDB8C2B6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>
            <a:extLst>
              <a:ext uri="{FF2B5EF4-FFF2-40B4-BE49-F238E27FC236}">
                <a16:creationId xmlns:a16="http://schemas.microsoft.com/office/drawing/2014/main" id="{5E7AF172-0ACE-48D9-AC88-7BDCDAD023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>
            <a:extLst>
              <a:ext uri="{FF2B5EF4-FFF2-40B4-BE49-F238E27FC236}">
                <a16:creationId xmlns:a16="http://schemas.microsoft.com/office/drawing/2014/main" id="{B0EB9C37-D1F8-4440-964C-B6B809A6F8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812C83-AB51-4E06-B127-A7D638B06FF1}" type="slidenum">
              <a:rPr lang="en-US" altLang="en-US"/>
              <a:pPr eaLnBrk="1" hangingPunct="1"/>
              <a:t>108</a:t>
            </a:fld>
            <a:endParaRPr lang="en-US" altLang="en-US"/>
          </a:p>
        </p:txBody>
      </p:sp>
      <p:sp>
        <p:nvSpPr>
          <p:cNvPr id="293891" name="Rectangle 2">
            <a:extLst>
              <a:ext uri="{FF2B5EF4-FFF2-40B4-BE49-F238E27FC236}">
                <a16:creationId xmlns:a16="http://schemas.microsoft.com/office/drawing/2014/main" id="{C08F078E-F9D8-478B-9F53-8C19E7DAF63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2" name="Rectangle 3">
            <a:extLst>
              <a:ext uri="{FF2B5EF4-FFF2-40B4-BE49-F238E27FC236}">
                <a16:creationId xmlns:a16="http://schemas.microsoft.com/office/drawing/2014/main" id="{4BD116F2-B625-403C-BA8E-83CD47D45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>
            <a:extLst>
              <a:ext uri="{FF2B5EF4-FFF2-40B4-BE49-F238E27FC236}">
                <a16:creationId xmlns:a16="http://schemas.microsoft.com/office/drawing/2014/main" id="{D8DE7145-7172-4420-8244-D44F68F359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F7151F-5433-4867-AE3A-78A99BBB3D93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sp>
        <p:nvSpPr>
          <p:cNvPr id="211971" name="Rectangle 2">
            <a:extLst>
              <a:ext uri="{FF2B5EF4-FFF2-40B4-BE49-F238E27FC236}">
                <a16:creationId xmlns:a16="http://schemas.microsoft.com/office/drawing/2014/main" id="{E61BAAE9-4C52-415C-8F43-DB94094743C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>
            <a:extLst>
              <a:ext uri="{FF2B5EF4-FFF2-40B4-BE49-F238E27FC236}">
                <a16:creationId xmlns:a16="http://schemas.microsoft.com/office/drawing/2014/main" id="{D5FB71D8-CDAA-4498-AD67-5BE62067E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>
            <a:extLst>
              <a:ext uri="{FF2B5EF4-FFF2-40B4-BE49-F238E27FC236}">
                <a16:creationId xmlns:a16="http://schemas.microsoft.com/office/drawing/2014/main" id="{8727C4BF-983C-4311-968E-56577FB94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D730C7-AB9F-467C-B7CB-D363F84CF6A5}" type="slidenum">
              <a:rPr lang="en-US" altLang="en-US"/>
              <a:pPr eaLnBrk="1" hangingPunct="1"/>
              <a:t>109</a:t>
            </a:fld>
            <a:endParaRPr lang="en-US" altLang="en-US"/>
          </a:p>
        </p:txBody>
      </p:sp>
      <p:sp>
        <p:nvSpPr>
          <p:cNvPr id="294915" name="Rectangle 2">
            <a:extLst>
              <a:ext uri="{FF2B5EF4-FFF2-40B4-BE49-F238E27FC236}">
                <a16:creationId xmlns:a16="http://schemas.microsoft.com/office/drawing/2014/main" id="{6C785BF0-EEFE-411C-B5BC-D278AA6715A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>
            <a:extLst>
              <a:ext uri="{FF2B5EF4-FFF2-40B4-BE49-F238E27FC236}">
                <a16:creationId xmlns:a16="http://schemas.microsoft.com/office/drawing/2014/main" id="{7ED420BC-2DF8-4083-BC0A-748DC8B22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>
            <a:extLst>
              <a:ext uri="{FF2B5EF4-FFF2-40B4-BE49-F238E27FC236}">
                <a16:creationId xmlns:a16="http://schemas.microsoft.com/office/drawing/2014/main" id="{5BF4A037-0A4B-480B-99A1-F94467239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2FD6BB-15A7-48B5-B305-44C0C1391CE0}" type="slidenum">
              <a:rPr lang="en-US" altLang="en-US"/>
              <a:pPr eaLnBrk="1" hangingPunct="1"/>
              <a:t>110</a:t>
            </a:fld>
            <a:endParaRPr lang="en-US" altLang="en-US"/>
          </a:p>
        </p:txBody>
      </p:sp>
      <p:sp>
        <p:nvSpPr>
          <p:cNvPr id="295939" name="Rectangle 2">
            <a:extLst>
              <a:ext uri="{FF2B5EF4-FFF2-40B4-BE49-F238E27FC236}">
                <a16:creationId xmlns:a16="http://schemas.microsoft.com/office/drawing/2014/main" id="{B1A032E3-86DD-4B4B-9519-5581CC310FD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>
            <a:extLst>
              <a:ext uri="{FF2B5EF4-FFF2-40B4-BE49-F238E27FC236}">
                <a16:creationId xmlns:a16="http://schemas.microsoft.com/office/drawing/2014/main" id="{DD97F76F-ED6B-4BCC-B61E-2812242AC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>
            <a:extLst>
              <a:ext uri="{FF2B5EF4-FFF2-40B4-BE49-F238E27FC236}">
                <a16:creationId xmlns:a16="http://schemas.microsoft.com/office/drawing/2014/main" id="{AEB79863-09A5-4B44-86B6-C069CBC434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92260CA-0E33-4ABA-8D41-22DEBF7024E2}" type="slidenum">
              <a:rPr lang="en-US" altLang="en-US"/>
              <a:pPr eaLnBrk="1" hangingPunct="1"/>
              <a:t>111</a:t>
            </a:fld>
            <a:endParaRPr lang="en-US" altLang="en-US"/>
          </a:p>
        </p:txBody>
      </p:sp>
      <p:sp>
        <p:nvSpPr>
          <p:cNvPr id="296963" name="Rectangle 2">
            <a:extLst>
              <a:ext uri="{FF2B5EF4-FFF2-40B4-BE49-F238E27FC236}">
                <a16:creationId xmlns:a16="http://schemas.microsoft.com/office/drawing/2014/main" id="{184525B2-06B1-4279-9823-127093D8B75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>
            <a:extLst>
              <a:ext uri="{FF2B5EF4-FFF2-40B4-BE49-F238E27FC236}">
                <a16:creationId xmlns:a16="http://schemas.microsoft.com/office/drawing/2014/main" id="{AD68A3A9-DB88-4AF5-A859-3A78F1FF2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>
            <a:extLst>
              <a:ext uri="{FF2B5EF4-FFF2-40B4-BE49-F238E27FC236}">
                <a16:creationId xmlns:a16="http://schemas.microsoft.com/office/drawing/2014/main" id="{2BA5A199-1667-4FBF-9F24-E254714944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E3B897-1F6A-44B0-BC21-A15B771EDEBC}" type="slidenum">
              <a:rPr lang="en-US" altLang="en-US"/>
              <a:pPr eaLnBrk="1" hangingPunct="1"/>
              <a:t>113</a:t>
            </a:fld>
            <a:endParaRPr lang="en-US" altLang="en-US"/>
          </a:p>
        </p:txBody>
      </p:sp>
      <p:sp>
        <p:nvSpPr>
          <p:cNvPr id="297987" name="Rectangle 2">
            <a:extLst>
              <a:ext uri="{FF2B5EF4-FFF2-40B4-BE49-F238E27FC236}">
                <a16:creationId xmlns:a16="http://schemas.microsoft.com/office/drawing/2014/main" id="{701BFE35-2B92-4183-85FE-1D38FBB5600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8" name="Rectangle 3">
            <a:extLst>
              <a:ext uri="{FF2B5EF4-FFF2-40B4-BE49-F238E27FC236}">
                <a16:creationId xmlns:a16="http://schemas.microsoft.com/office/drawing/2014/main" id="{903D529C-BEDA-43F2-855A-CB487FD56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>
            <a:extLst>
              <a:ext uri="{FF2B5EF4-FFF2-40B4-BE49-F238E27FC236}">
                <a16:creationId xmlns:a16="http://schemas.microsoft.com/office/drawing/2014/main" id="{5002100A-7E81-41D7-9C2F-F9AC6DCA9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1A3629B-225F-4AE6-A2E6-6588F45D2ADF}" type="slidenum">
              <a:rPr lang="en-US" altLang="en-US"/>
              <a:pPr eaLnBrk="1" hangingPunct="1"/>
              <a:t>114</a:t>
            </a:fld>
            <a:endParaRPr lang="en-US" altLang="en-US"/>
          </a:p>
        </p:txBody>
      </p:sp>
      <p:sp>
        <p:nvSpPr>
          <p:cNvPr id="299011" name="Rectangle 2">
            <a:extLst>
              <a:ext uri="{FF2B5EF4-FFF2-40B4-BE49-F238E27FC236}">
                <a16:creationId xmlns:a16="http://schemas.microsoft.com/office/drawing/2014/main" id="{F5538A52-C9EF-4461-90BD-617D77AAF76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>
            <a:extLst>
              <a:ext uri="{FF2B5EF4-FFF2-40B4-BE49-F238E27FC236}">
                <a16:creationId xmlns:a16="http://schemas.microsoft.com/office/drawing/2014/main" id="{C02594FA-7980-4057-9530-BC6AF3A08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>
            <a:extLst>
              <a:ext uri="{FF2B5EF4-FFF2-40B4-BE49-F238E27FC236}">
                <a16:creationId xmlns:a16="http://schemas.microsoft.com/office/drawing/2014/main" id="{B8218C37-AF0A-47E2-9A86-B36BF96638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0BFE089-02B3-4534-B204-4FC3F8C763FF}" type="slidenum">
              <a:rPr lang="en-US" altLang="en-US"/>
              <a:pPr eaLnBrk="1" hangingPunct="1"/>
              <a:t>115</a:t>
            </a:fld>
            <a:endParaRPr lang="en-US" altLang="en-US"/>
          </a:p>
        </p:txBody>
      </p:sp>
      <p:sp>
        <p:nvSpPr>
          <p:cNvPr id="300035" name="Rectangle 2">
            <a:extLst>
              <a:ext uri="{FF2B5EF4-FFF2-40B4-BE49-F238E27FC236}">
                <a16:creationId xmlns:a16="http://schemas.microsoft.com/office/drawing/2014/main" id="{D2AE8A52-D7DA-43E2-8E9E-906F75D9629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>
            <a:extLst>
              <a:ext uri="{FF2B5EF4-FFF2-40B4-BE49-F238E27FC236}">
                <a16:creationId xmlns:a16="http://schemas.microsoft.com/office/drawing/2014/main" id="{72C374A9-1456-4ACB-B216-B154D7195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>
            <a:extLst>
              <a:ext uri="{FF2B5EF4-FFF2-40B4-BE49-F238E27FC236}">
                <a16:creationId xmlns:a16="http://schemas.microsoft.com/office/drawing/2014/main" id="{EC64A93A-73E4-4B39-AC7A-95FE1AE7C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9F431D-11E3-4C20-B407-7F928D618079}" type="slidenum">
              <a:rPr lang="en-US" altLang="en-US"/>
              <a:pPr eaLnBrk="1" hangingPunct="1"/>
              <a:t>117</a:t>
            </a:fld>
            <a:endParaRPr lang="en-US" altLang="en-US"/>
          </a:p>
        </p:txBody>
      </p:sp>
      <p:sp>
        <p:nvSpPr>
          <p:cNvPr id="301059" name="Rectangle 2">
            <a:extLst>
              <a:ext uri="{FF2B5EF4-FFF2-40B4-BE49-F238E27FC236}">
                <a16:creationId xmlns:a16="http://schemas.microsoft.com/office/drawing/2014/main" id="{75D529E8-7C5E-45CC-BCB4-461E1EFE241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>
            <a:extLst>
              <a:ext uri="{FF2B5EF4-FFF2-40B4-BE49-F238E27FC236}">
                <a16:creationId xmlns:a16="http://schemas.microsoft.com/office/drawing/2014/main" id="{67DDE78C-FF1D-4ECC-8ADE-1776F655B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>
            <a:extLst>
              <a:ext uri="{FF2B5EF4-FFF2-40B4-BE49-F238E27FC236}">
                <a16:creationId xmlns:a16="http://schemas.microsoft.com/office/drawing/2014/main" id="{9DFEA480-EC95-4F0D-94E1-3A73A58413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131553-1746-4B42-AC66-D04255BE02F9}" type="slidenum">
              <a:rPr lang="en-US" altLang="en-US"/>
              <a:pPr eaLnBrk="1" hangingPunct="1"/>
              <a:t>118</a:t>
            </a:fld>
            <a:endParaRPr lang="en-US" altLang="en-US"/>
          </a:p>
        </p:txBody>
      </p:sp>
      <p:sp>
        <p:nvSpPr>
          <p:cNvPr id="302083" name="Rectangle 2">
            <a:extLst>
              <a:ext uri="{FF2B5EF4-FFF2-40B4-BE49-F238E27FC236}">
                <a16:creationId xmlns:a16="http://schemas.microsoft.com/office/drawing/2014/main" id="{50702431-48CB-4B25-B9BB-E3EA6FA9662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>
            <a:extLst>
              <a:ext uri="{FF2B5EF4-FFF2-40B4-BE49-F238E27FC236}">
                <a16:creationId xmlns:a16="http://schemas.microsoft.com/office/drawing/2014/main" id="{1AE9662C-D7FA-47F2-91E9-58AB55429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>
            <a:extLst>
              <a:ext uri="{FF2B5EF4-FFF2-40B4-BE49-F238E27FC236}">
                <a16:creationId xmlns:a16="http://schemas.microsoft.com/office/drawing/2014/main" id="{82EE0E85-1D79-458E-B95B-146DA29C2C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05A36DF-4998-410B-9DA8-1DB6FCF75463}" type="slidenum">
              <a:rPr lang="en-US" altLang="en-US"/>
              <a:pPr eaLnBrk="1" hangingPunct="1"/>
              <a:t>119</a:t>
            </a:fld>
            <a:endParaRPr lang="en-US" altLang="en-US"/>
          </a:p>
        </p:txBody>
      </p:sp>
      <p:sp>
        <p:nvSpPr>
          <p:cNvPr id="303107" name="Rectangle 2">
            <a:extLst>
              <a:ext uri="{FF2B5EF4-FFF2-40B4-BE49-F238E27FC236}">
                <a16:creationId xmlns:a16="http://schemas.microsoft.com/office/drawing/2014/main" id="{3C01AC84-5492-4BE8-B8EA-FD145D46891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>
            <a:extLst>
              <a:ext uri="{FF2B5EF4-FFF2-40B4-BE49-F238E27FC236}">
                <a16:creationId xmlns:a16="http://schemas.microsoft.com/office/drawing/2014/main" id="{6B367B04-BE0B-4723-A828-5C4149F15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>
            <a:extLst>
              <a:ext uri="{FF2B5EF4-FFF2-40B4-BE49-F238E27FC236}">
                <a16:creationId xmlns:a16="http://schemas.microsoft.com/office/drawing/2014/main" id="{1B6AB2A7-17C6-4B3F-AC7D-0E0E046712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2D577F3-BF7C-4DE9-B7D9-8007A7389842}" type="slidenum">
              <a:rPr lang="en-US" altLang="en-US"/>
              <a:pPr eaLnBrk="1" hangingPunct="1"/>
              <a:t>120</a:t>
            </a:fld>
            <a:endParaRPr lang="en-US" altLang="en-US"/>
          </a:p>
        </p:txBody>
      </p:sp>
      <p:sp>
        <p:nvSpPr>
          <p:cNvPr id="304131" name="Rectangle 2">
            <a:extLst>
              <a:ext uri="{FF2B5EF4-FFF2-40B4-BE49-F238E27FC236}">
                <a16:creationId xmlns:a16="http://schemas.microsoft.com/office/drawing/2014/main" id="{FA8FE160-B75A-4612-9819-AF633D0A011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>
            <a:extLst>
              <a:ext uri="{FF2B5EF4-FFF2-40B4-BE49-F238E27FC236}">
                <a16:creationId xmlns:a16="http://schemas.microsoft.com/office/drawing/2014/main" id="{78EFACF0-E241-459F-B1FC-3E60E46E2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9CFEAA-31F1-49E6-9A95-24238100C5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9A862B-BE17-4405-ABAF-04DE4D0107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4FD8BE-BB95-4E3E-BF8B-7CA4E7AF7B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DBF09A-F936-4AEC-8C11-5BFF63929F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00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C066C2-C420-481F-8E77-9BFF13EB21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03EB61-C135-4997-B9A1-3D9ED90A0B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F5E24C-EF5B-4B01-B589-DE9AAAFA4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F03D5F-3EBA-4E00-8C77-59425AC3BF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30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234374-3F90-4D34-83F2-250D26E7B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C46023-1CF6-4688-8F92-933D687C79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9B20AB-6932-4779-A6FA-A0A4F849F2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EF6DFA-B181-4D6E-8F5A-73152DCDAB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397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097BB-F32A-4DC9-9AF5-55EDB63E63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17C89-C111-40EA-A530-F1C1B64FD7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6B6171-9C97-401B-B3D6-539D054DAA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94D55C-9E46-44C2-939A-F28163231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403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B25B38-7CAA-4046-B1AD-B5249A0141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8C8BB4-33B3-4951-89EB-04D0AB32FC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D8D7DF-2F24-491A-831D-952EF94874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A28B04-64B1-4817-965B-A328C21A0D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44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D9ED9D-FE3A-464C-A833-FC9EA463BE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D3B40DE-C987-4B99-87C8-2BDD607E0E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C7C55B-1779-4272-95CA-43A2392F35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243A4D-047A-4165-AF35-A542F6E307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53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4F95A-6DBD-47BB-98C1-2127621300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B0C10-D219-41A5-B32C-1008827BDF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0DA5E9-F6E0-4D5E-A190-F157CC903D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8914C1-9077-4DF4-9DC5-B69846DD7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22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EF438FC-B658-4547-B3D8-848D855A3B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0B4F07E-195B-4D29-97E9-3EE775197D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6F22433-215E-4897-A6D2-05E0D97CD5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A4D43-AABF-472F-90DF-FBCD8DCC09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27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2F6807F-1876-4088-B9B8-107B6F6404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444FD5A-7311-4087-8A8B-B269D90DEC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E082F4E-99A2-4B62-A7C3-E122039725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5974B4-5495-4055-9160-7A17CB8CE2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5139521-97F3-4A9E-8093-A70B8CE3F6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2093D7C-69E3-448F-BBAA-063D2762F0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FFD350F-B034-4EB1-9D5B-F0B39829D8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C08F86-355A-4BC8-9711-1BD1959240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73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E7CB5-4E1D-4044-AB02-0FD157A5B4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1B3DE-20A3-405C-8FFA-5A31181EA9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1B66E-984E-431D-8CC4-98BE000776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FB31F7-22B0-4C6E-BC57-CE35E502BF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23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B8A229-B5DF-4A97-BF05-CCF156402B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FDBE2-23E7-4494-A347-9A54903971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D28D43-5056-4AF1-8CD3-605169B4E3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8F052A-8EC0-4C85-9198-1F0F33C0B7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204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CAA43D3-57E5-4F18-8F82-975595522A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9652286-C074-4984-B937-D2DD63D6D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FEF62B5-E469-4A46-B3AD-6809A113AF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B77A3BD-4F93-4C3E-8274-1254A456F3D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7778FE-9A24-4ACA-8618-74EF39AC45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08C3718-E49A-48B2-9E37-CB44FF63E2C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FB38F79-18AE-455E-9563-B125EB83538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000" b="1">
                <a:ea typeface="MS Mincho" panose="02020609040205080304" pitchFamily="49" charset="-128"/>
              </a:rPr>
              <a:t>私     </a:t>
            </a: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TƯ</a:t>
            </a:r>
            <a:endParaRPr lang="ja-JP" altLang="en-US" sz="30000" b="1">
              <a:ea typeface="MS Mincho" panose="02020609040205080304" pitchFamily="49" charset="-128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871ACC3-2CF1-4CB8-91A8-FDD5EF4C69C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：し</a:t>
            </a:r>
            <a:endParaRPr lang="ja-JP" altLang="en-US" sz="4000" b="1">
              <a:solidFill>
                <a:srgbClr val="FF33CC"/>
              </a:solidFill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：わたし、</a:t>
            </a:r>
            <a:endParaRPr lang="en-US" altLang="ja-JP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CC00"/>
                </a:solidFill>
                <a:ea typeface="MS Mincho" panose="02020609040205080304" pitchFamily="49" charset="-128"/>
              </a:rPr>
              <a:t>　　わたくし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A6BF6C2-5D50-4D67-ACED-AC9E30FF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868863"/>
            <a:ext cx="14319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043069-C7B6-4C7D-8378-9F7B4778752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000" b="1">
                <a:ea typeface="MS Mincho" panose="02020609040205080304" pitchFamily="49" charset="-128"/>
              </a:rPr>
              <a:t>才     </a:t>
            </a: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TÀI</a:t>
            </a:r>
            <a:endParaRPr lang="ja-JP" altLang="en-US" sz="30000" b="1">
              <a:ea typeface="MS Mincho" panose="02020609040205080304" pitchFamily="49" charset="-128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BE76915-AD21-4A87-8896-B29290C5180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：じん、にん</a:t>
            </a:r>
            <a:endParaRPr lang="ja-JP" altLang="en-US" sz="4000" b="1">
              <a:solidFill>
                <a:srgbClr val="FF33CC"/>
              </a:solidFill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：ひと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1C7F660-C8E3-44B2-A491-888ED13BE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868863"/>
            <a:ext cx="14319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D69E1A5-8550-4344-8760-E9C8E65BC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ここの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4021CEF-6278-42EF-AA54-85B84CA3F66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63172" name="Rectangle 4">
            <a:extLst>
              <a:ext uri="{FF2B5EF4-FFF2-40B4-BE49-F238E27FC236}">
                <a16:creationId xmlns:a16="http://schemas.microsoft.com/office/drawing/2014/main" id="{33559C5A-3FBA-4B5A-9805-3E92E3DD8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57200"/>
            <a:ext cx="3200400" cy="914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429" name="Picture 5" descr="eggs_9">
            <a:extLst>
              <a:ext uri="{FF2B5EF4-FFF2-40B4-BE49-F238E27FC236}">
                <a16:creationId xmlns:a16="http://schemas.microsoft.com/office/drawing/2014/main" id="{E04E37B9-B88B-4341-BDFF-A0B23708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41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63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0D6160CC-5390-47C3-B502-4052369D8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14F7E20-46AB-47BB-B716-E7D912C3E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FFB75C9A-325C-4972-8442-2BAB07C06E9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十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THẬP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0E5487B3-0056-4791-939F-9CB80A1E723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じゅう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：とお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66244" name="Rectangle 4">
            <a:extLst>
              <a:ext uri="{FF2B5EF4-FFF2-40B4-BE49-F238E27FC236}">
                <a16:creationId xmlns:a16="http://schemas.microsoft.com/office/drawing/2014/main" id="{A1CBD841-887B-48BA-AD59-0310DDF1A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992D9A8A-93DE-4FD5-9AF8-BCB43302D4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じゅう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F6FE2257-91F6-4571-BC4A-4881698787C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十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D08AE121-CAF4-4CB7-8FD9-5428FF036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33375"/>
            <a:ext cx="316865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501" name="WordArt 5">
            <a:extLst>
              <a:ext uri="{FF2B5EF4-FFF2-40B4-BE49-F238E27FC236}">
                <a16:creationId xmlns:a16="http://schemas.microsoft.com/office/drawing/2014/main" id="{419BFFBE-919C-4CB8-A940-E784FACA3D8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3275" y="3228975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9811D869-3822-4C41-B08E-734297687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とおか</a:t>
            </a:r>
            <a:endParaRPr lang="ja-JP" altLang="en-US" sz="9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76ABDB0-179A-47AF-833E-DC0CBE0F989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十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68292" name="Rectangle 4">
            <a:extLst>
              <a:ext uri="{FF2B5EF4-FFF2-40B4-BE49-F238E27FC236}">
                <a16:creationId xmlns:a16="http://schemas.microsoft.com/office/drawing/2014/main" id="{8AF333B0-E0E2-4B7E-9579-11D9267CF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04800"/>
            <a:ext cx="4221163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525" name="WordArt 6">
            <a:extLst>
              <a:ext uri="{FF2B5EF4-FFF2-40B4-BE49-F238E27FC236}">
                <a16:creationId xmlns:a16="http://schemas.microsoft.com/office/drawing/2014/main" id="{023A47A8-C67A-447F-8E13-384D2D4F6CF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" y="3124200"/>
            <a:ext cx="33528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tenth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A4299F29-6211-4446-937F-5FD33205A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じゅう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D75F68C4-BBE4-4DBF-99A5-3B2AFB89CD0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十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6ACD78E9-261C-4BD9-8E6B-9735D1539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0"/>
            <a:ext cx="5562600" cy="1371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549" name="WordArt 5">
            <a:extLst>
              <a:ext uri="{FF2B5EF4-FFF2-40B4-BE49-F238E27FC236}">
                <a16:creationId xmlns:a16="http://schemas.microsoft.com/office/drawing/2014/main" id="{8C0656DC-B4FF-4F4A-B271-346005924C9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4800" y="2895600"/>
            <a:ext cx="40195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October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0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D27B174-0B18-4301-83CC-178A7B488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じゅっ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さい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99F582AF-BA45-4D9E-B32E-637127AFA0F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十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歳</a:t>
            </a:r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009BA39D-E4D2-4332-8A78-5114C37FD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188913"/>
            <a:ext cx="5562600" cy="1371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9573" name="Picture 4" descr="http://userdisk.webry.biglobe.ne.jp/010/822/45/N000/000/002/132056348935213225348_DSC_0520.JPG">
            <a:extLst>
              <a:ext uri="{FF2B5EF4-FFF2-40B4-BE49-F238E27FC236}">
                <a16:creationId xmlns:a16="http://schemas.microsoft.com/office/drawing/2014/main" id="{3736EF54-2804-48D6-9236-F6FDC77C6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2205038"/>
            <a:ext cx="396081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0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E397B391-3733-44ED-BB65-ECE2773AA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9A471F36-0932-4B89-8F82-CC275C2CF9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B6A109D3-CC9A-4235-BFF6-BB78DC8A2AD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200" b="1">
                <a:ea typeface="MS Mincho" panose="02020609040205080304" pitchFamily="49" charset="-128"/>
              </a:rPr>
              <a:t>百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BÁCH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5EDC9CC7-596F-4988-91E1-D4DFFED6345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ひゃく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75460" name="Rectangle 4">
            <a:extLst>
              <a:ext uri="{FF2B5EF4-FFF2-40B4-BE49-F238E27FC236}">
                <a16:creationId xmlns:a16="http://schemas.microsoft.com/office/drawing/2014/main" id="{7BDF6FEF-65BA-4719-A176-5D092526C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FFBF89A4-DB44-43D5-8858-992417C44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ひゃく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D34D55B3-EF12-4119-88A8-A68926716CD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百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DDFA1721-A575-4F69-8341-17E1C7A55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2766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645" name="WordArt 5">
            <a:extLst>
              <a:ext uri="{FF2B5EF4-FFF2-40B4-BE49-F238E27FC236}">
                <a16:creationId xmlns:a16="http://schemas.microsoft.com/office/drawing/2014/main" id="{D5905A7F-3312-45E6-ADEE-CA524CC3897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68701D7-2861-486C-99DA-96A8BAF5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～さい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8EAF3EE4-F5AD-4E61-AACD-405E7A5734B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ja-JP" sz="14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～才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9F417042-076A-43D4-BAC7-4A24411F5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25" y="188913"/>
            <a:ext cx="347345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2293" name="Picture 2">
            <a:extLst>
              <a:ext uri="{FF2B5EF4-FFF2-40B4-BE49-F238E27FC236}">
                <a16:creationId xmlns:a16="http://schemas.microsoft.com/office/drawing/2014/main" id="{2E0D8835-713F-4BEF-99EC-E08F14F8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773238"/>
            <a:ext cx="40544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D35BB91-64A8-4250-B0F8-5CB6145EF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さんびゃく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06A9A20-3280-4709-8525-C4C22211448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三百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0C0C908A-05EB-416E-87A7-D9AB1E51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333375"/>
            <a:ext cx="5329238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3669" name="WordArt 5">
            <a:extLst>
              <a:ext uri="{FF2B5EF4-FFF2-40B4-BE49-F238E27FC236}">
                <a16:creationId xmlns:a16="http://schemas.microsoft.com/office/drawing/2014/main" id="{7EC05AFB-B523-4E55-9FE6-FB319B9C7E5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300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F760F6F3-FA27-43B3-8663-4EC786043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ろっぴゃく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9956540E-6F21-47BD-B7FA-A75FECC03F6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六百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1460EF6F-CDEC-4BEA-BB9C-E8BBA4218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33375"/>
            <a:ext cx="5761038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4693" name="WordArt 5">
            <a:extLst>
              <a:ext uri="{FF2B5EF4-FFF2-40B4-BE49-F238E27FC236}">
                <a16:creationId xmlns:a16="http://schemas.microsoft.com/office/drawing/2014/main" id="{FFAFCC03-E30F-46CF-8281-1DAE400CC96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600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1C88EC11-133F-4AAC-895A-FC0D5E4BA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B64D76E9-D3F5-4C71-AEDD-849E4ECBA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08F5E45C-903B-4C35-8196-AF7833C80DD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100" b="1">
                <a:ea typeface="MS Mincho" panose="02020609040205080304" pitchFamily="49" charset="-128"/>
              </a:rPr>
              <a:t>千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THIÊN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14073D4D-1D75-4375-B9E0-980CE7C418B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せん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83652" name="Rectangle 4">
            <a:extLst>
              <a:ext uri="{FF2B5EF4-FFF2-40B4-BE49-F238E27FC236}">
                <a16:creationId xmlns:a16="http://schemas.microsoft.com/office/drawing/2014/main" id="{E390CDF1-19AF-4732-88CE-E4CD2AA5B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83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2448911-E0EB-48CE-B015-5BB3EE0DF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せん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F623BEF0-893C-4779-BDF4-304D0AFF9B9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千</a:t>
            </a:r>
          </a:p>
        </p:txBody>
      </p:sp>
      <p:sp>
        <p:nvSpPr>
          <p:cNvPr id="285700" name="Rectangle 4">
            <a:extLst>
              <a:ext uri="{FF2B5EF4-FFF2-40B4-BE49-F238E27FC236}">
                <a16:creationId xmlns:a16="http://schemas.microsoft.com/office/drawing/2014/main" id="{5FFD4D98-8A79-4919-A142-F0A65DAE5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2766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7765" name="WordArt 5">
            <a:extLst>
              <a:ext uri="{FF2B5EF4-FFF2-40B4-BE49-F238E27FC236}">
                <a16:creationId xmlns:a16="http://schemas.microsoft.com/office/drawing/2014/main" id="{9E0786C0-38CE-4C73-B718-D92C3EF9FF5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85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2FAC3E8B-50D1-471F-A55E-C96F940DC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さんぜんえん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428FEF0-2FE1-4A8A-B1EC-130AD5A2D20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三千円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D37C89AB-D031-4BCA-96F9-10CADE0E0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775" y="404813"/>
            <a:ext cx="6510338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8789" name="WordArt 5">
            <a:extLst>
              <a:ext uri="{FF2B5EF4-FFF2-40B4-BE49-F238E27FC236}">
                <a16:creationId xmlns:a16="http://schemas.microsoft.com/office/drawing/2014/main" id="{6B9E3EAE-8763-4A87-937A-70DFAA8581D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3000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F20A216C-8517-4C9C-AA4B-9C896EFCF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B19E7E03-D493-4747-B847-D828A435E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20265314-0F3F-49FC-91D1-F0241E8119D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万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VẠN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7B626187-B1AC-4AF0-B7D9-D396B88404E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：まん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83652" name="Rectangle 4">
            <a:extLst>
              <a:ext uri="{FF2B5EF4-FFF2-40B4-BE49-F238E27FC236}">
                <a16:creationId xmlns:a16="http://schemas.microsoft.com/office/drawing/2014/main" id="{A560C35A-D107-4ED6-8F58-B61313306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013325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83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C198988-7D89-438E-8A96-D7028C1FD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いちまんえん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E4FE78D3-6DC3-441D-89DD-EE45D3D8503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一万円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67B53B3B-AEFD-43AB-865D-EF8A82ECE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350" y="404813"/>
            <a:ext cx="6807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1861" name="WordArt 5">
            <a:extLst>
              <a:ext uri="{FF2B5EF4-FFF2-40B4-BE49-F238E27FC236}">
                <a16:creationId xmlns:a16="http://schemas.microsoft.com/office/drawing/2014/main" id="{6E237354-7C60-46AD-B256-92DB563FB91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C779CEED-7ED0-48D9-AF15-F39E99FD4D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ひゃくまん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C1C0A82-055D-4D14-B040-A6EDDE03F56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百万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670A1187-84CE-4BFA-973A-B5B544398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04813"/>
            <a:ext cx="5761037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885" name="WordArt 5">
            <a:extLst>
              <a:ext uri="{FF2B5EF4-FFF2-40B4-BE49-F238E27FC236}">
                <a16:creationId xmlns:a16="http://schemas.microsoft.com/office/drawing/2014/main" id="{121E8F34-07C3-4C0E-ADEA-EEA1A8CEF73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4213" y="2362200"/>
            <a:ext cx="3354387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2C34C0FE-5B6F-4813-A9A1-806EAD4BA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26AACD92-8583-404C-BA2D-DF03C66FC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316" name="Text Placeholder 3">
            <a:extLst>
              <a:ext uri="{FF2B5EF4-FFF2-40B4-BE49-F238E27FC236}">
                <a16:creationId xmlns:a16="http://schemas.microsoft.com/office/drawing/2014/main" id="{673D9166-99FD-4875-9618-F00C75F15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50D463B1-F15B-416F-B176-5F4880703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いっせんまん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A512DFC6-8E6A-407C-BCDA-DE196683482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一千万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2A2D7AA6-7781-4B5E-907F-4427D452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404813"/>
            <a:ext cx="6807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909" name="WordArt 5">
            <a:extLst>
              <a:ext uri="{FF2B5EF4-FFF2-40B4-BE49-F238E27FC236}">
                <a16:creationId xmlns:a16="http://schemas.microsoft.com/office/drawing/2014/main" id="{903DFD8D-A7E9-41D1-83DF-9C6B2E601EB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2362200"/>
            <a:ext cx="349885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B88B719D-93A1-4EFC-936F-A15027987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DF9466A0-8BDA-4F8D-AAD9-A60485C72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4AAC5615-4589-4D30-977B-85EACFF28DD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円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VIÊN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6ED15BA4-94F7-4A65-B439-65D3A67051C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：えん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75460" name="Rectangle 4">
            <a:extLst>
              <a:ext uri="{FF2B5EF4-FFF2-40B4-BE49-F238E27FC236}">
                <a16:creationId xmlns:a16="http://schemas.microsoft.com/office/drawing/2014/main" id="{D1371D5B-A0D4-4F5B-AFAA-E16CE5275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941888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9F66FCD7-B21F-4B51-9C95-F3A7EF0BEA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ひゃくえん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B638DB96-02F5-40BF-A53D-5AA351F59DE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百円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CCC73C19-EA28-4328-8F78-F5E0DCFAC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404813"/>
            <a:ext cx="5824538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1557" name="WordArt 5">
            <a:extLst>
              <a:ext uri="{FF2B5EF4-FFF2-40B4-BE49-F238E27FC236}">
                <a16:creationId xmlns:a16="http://schemas.microsoft.com/office/drawing/2014/main" id="{E6CAA1B0-AFDD-4A3C-8B8A-57F4A10C4F3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3527" y="1916832"/>
            <a:ext cx="4104457" cy="424847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ja-JP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100</a:t>
            </a:r>
            <a:r>
              <a:rPr lang="ja-JP" altLang="en-US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￥</a:t>
            </a:r>
            <a:endParaRPr lang="en-US" sz="72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43B57D4-75E4-4BE6-9656-15277FEF5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せんえん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DA93337-5531-4E33-AF90-E484C1B3A9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千円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A5DB9D00-F4DC-40EE-B933-6AE940AC9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303213"/>
            <a:ext cx="532765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1557" name="WordArt 5">
            <a:extLst>
              <a:ext uri="{FF2B5EF4-FFF2-40B4-BE49-F238E27FC236}">
                <a16:creationId xmlns:a16="http://schemas.microsoft.com/office/drawing/2014/main" id="{1C8980D3-8A5C-4A1E-A2F5-EA65DE7BEE3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3568" y="2362200"/>
            <a:ext cx="3355032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ja-JP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1000</a:t>
            </a:r>
            <a:r>
              <a:rPr lang="ja-JP" altLang="en-US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￥</a:t>
            </a:r>
            <a:endParaRPr lang="en-US" sz="72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EC53A7DC-E372-4E4F-8A6D-21698D2D5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いちまんえん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F160E04B-8FC4-4571-9093-CB526538B6B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一万円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745E84F3-9100-4D79-A2E2-1691A49D1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4813"/>
            <a:ext cx="6911975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1557" name="WordArt 5">
            <a:extLst>
              <a:ext uri="{FF2B5EF4-FFF2-40B4-BE49-F238E27FC236}">
                <a16:creationId xmlns:a16="http://schemas.microsoft.com/office/drawing/2014/main" id="{A353151C-390B-4964-9A08-164D0E4CCA7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1520" y="2362200"/>
            <a:ext cx="378708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ja-JP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100000</a:t>
            </a:r>
            <a:r>
              <a:rPr lang="ja-JP" altLang="en-US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￥</a:t>
            </a:r>
            <a:endParaRPr lang="en-US" sz="72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8B8BAA12-D856-4E30-912B-050553F64A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まるい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953BE23E-AAF6-4534-9E2E-48E644D15FF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円い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CF0DA5EC-FB13-4FAF-8A80-1C7C9C1D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04813"/>
            <a:ext cx="3095625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0053" name="Picture 2" descr="http://wwwimages.adobe.com/content/dam/Adobe/jp/jos/pinchin/start/fireworks-04-path-blend/fig05-2.png">
            <a:extLst>
              <a:ext uri="{FF2B5EF4-FFF2-40B4-BE49-F238E27FC236}">
                <a16:creationId xmlns:a16="http://schemas.microsoft.com/office/drawing/2014/main" id="{D9340543-6B16-4652-98EF-BB2AE287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205038"/>
            <a:ext cx="3495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>
            <a:extLst>
              <a:ext uri="{FF2B5EF4-FFF2-40B4-BE49-F238E27FC236}">
                <a16:creationId xmlns:a16="http://schemas.microsoft.com/office/drawing/2014/main" id="{4318E8CD-04C5-4FA5-B86E-DE930D73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1075" name="Content Placeholder 2">
            <a:extLst>
              <a:ext uri="{FF2B5EF4-FFF2-40B4-BE49-F238E27FC236}">
                <a16:creationId xmlns:a16="http://schemas.microsoft.com/office/drawing/2014/main" id="{570F8C46-D3FC-4422-8176-56B787940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1076" name="Text Placeholder 3">
            <a:extLst>
              <a:ext uri="{FF2B5EF4-FFF2-40B4-BE49-F238E27FC236}">
                <a16:creationId xmlns:a16="http://schemas.microsoft.com/office/drawing/2014/main" id="{C21FB048-6654-4C93-BEC8-C22065325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58D62D65-C209-4049-AF7B-7D3FC5751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ぎゅうにく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072948FB-6D54-42FD-97A0-CD69C1E11C5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牛肉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2E0D7079-E939-4C4C-9078-4B11B5E9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188913"/>
            <a:ext cx="5400675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2101" name="AutoShape 2" descr="data:image/jpeg;base64,/9j/4AAQSkZJRgABAQAAAQABAAD/2wCEAAkGBxQSEhUTEhQVFhUXGBwYGBgYGB8cHBgZGhgaGBceGBscHCggHB0lHRwYITIhJSkrLi4uGh8zODMsNygtLisBCgoKDg0OGxAQGiwmICQsLDQsLy8sLCw0NDIsLCwsLCwsNCwsLCw0LCw0LCw0LCwsLCwsLCwsLCwsLCwsLCwsLP/AABEIAL0BCwMBIgACEQEDEQH/xAAbAAACAgMBAAAAAAAAAAAAAAAFBgMEAQIHAP/EAEAQAAECBAQEBAQEBQQBAwUAAAECEQADITEEBRJBIlFhcQYTgZEyobHwQsHR4RQjUnLxBxVigpIkQ1MzY3PS4v/EABoBAAMBAQEBAAAAAAAAAAAAAAECAwQABQb/xAAzEQACAgIBAwEGBQQBBQAAAAAAAQIRAyExBBJBURMiYXGB8AUykbHRocHh8VIUFTNCkv/aAAwDAQACEQMRAD8A7ARHmjMehBzWMxloyQBVXtHHWaiPKYXMQTcVsmgiuQTDKILLK8UBYRErEKO8aBMZhqAecneMKUBcgdzA/FZnXRLqrnsIEoClLdRUTYnbq0K5eheGG9y0G8RmktNiFF2YQOxubTPLKgyepqw/WK6pQSWTsaDvuf3jE/K9ZaYQd9Fbd3D+vWEbbNOPFCL4/UAqzacSGKibvej783hkwuazUoT/AC9RO2/V2jEvCISwCUircJuPWJBNKCQlgVGrD7eFiq4KzSnygkvHcLpSSeRo3d42lYpwKo1bgF2PeFzGYwFwtRSwrQgGrM4arwNlywpX8lGv+5JZ/wC4fnAllaegw6KPbbGPF54hKxKcFahYbcvUxnEakghI1E3BanJ+fpEWT5KJQMxaU+aqtKhNLDpF2cBU77E7EfrBj3Vcic/Zxl24/r8QbhJCiXLk6q8geXWrxvmGey5c8ytQ1JDqSL1sG5tWBOceMpUgrSka5jAaRYL2fpHPpSpq5xnTCdS1OfXlv0hJTpe6WxYO+XvncJGISoAg0NR6xuueBYau37wu5GlakgrdKUJF7kbAco2m5xqWyQwJYEbkXHekUeTWzPHpLbS3QyS5r8weRvEgWRHO8x8YIlqMscaqVffr6NFnIPFB1gKSdCi1KgE7wFnjdMMvw7J2uSOgoxHOJGB6RVQQYlSItR53BuqWRGhiRM2MqSDaFcQqXqQx6PF49CDnnj0YaPaY449GY9pj2mCcTxlQapLRibNCe8UVzCo1h1ESyyvFt8IispRN4wExl4YB5o9GwTFbMcYmSgqJANg/N/c9oDaStgJ1EAOSwgRj8SZgKEOAbqNKfvA7G5ktcxIGkcOohThwlQ1XB6hmesB80zlepksE1bkz7Rnnn9D0Oh6b27tePLGYpShICNLgX3PaLUmcnQCQH6tCPK/iZjaETC+4BbrW0E5SsRLSDNlLKWoE8Qr/AFAOwf0hY5ZPwbcnRxitSTYeGKQ7BLlnLXrYEn6dopYzMEqLS1tpNdJDW3VtvFZeFDmfKUCoiqE2NtVbGw2G9DApWalILJSAWYBI00o9q8yeUJPJJaPJy5cuN01T+/UNqzyWE69Oop6VBPo5b2oYiwH8TPKlqSJaS+nU4N6Ub6xQkYVQmJmLZU1fEnSngCGDEvSm5NGN3gtis1XxhSFDSCQX4S1KGlH6/SCpf8mWwdWu3tklfr96Jf8AbJSBqxJC2L1YB7W3MTL8R4aVwS+LklAf5AQnYXLMRi1ediiUyx8EsHiVyJIfTTe52Z4P5UfIShKwlIQCNWoNuUkm7kUL7wbfjR6EoQa95uT9FpfQLJnzZtfJUgGoKiAf/F9XygHmOTYjFrZeITKQmyUEqUsc1fC1KNWLs/xnIBZCta2YBAJc9FNX0hPGYYyumVp1qKisl7l9nYBxTtHOa+Z2Lp5t3qPoGJ/haRJcHVM/40BNP+Af5xVwuKkSgfJkAkfiu3rekRSMsxYaYqegOCxAK3e4IJB2HyjeZhpqQB5kvSakmXpHxBySFE3MTbfPBrjCC03f6lpOaqWFS6CgUSblBDuG6wDzzOtOqTJ4pq2JKRRLWPQ9ItS/D82aHXPXQaWQGZFQxe9NngnlHhCRJSVErJUB8SmLuKMnnDJNiTnGL905tg8AorIOrVfn69Yd8iyjES0gqZCb8Qc2ow2frDThcAiQs6ZaEOA4AqQeZuN6Rk4IKBDli9SdxZzzh3G+SSyJKi0jP5aWSniIowvZ3iRXiEj8Is+8CkYOTqJM1HmAAELUGYAgdmqH3ipnmOkgFKFomOwOk1YEEuqw2DQzm0uSEOmhKaSixwwObImMCyVGw5/v0giktHHh4nWo0QQUqsz25fWOn5TjVLQgrDEpBI5EiHxZO7Rm6zpPY1JPTC4UDeNVyyO0YTWN0qaKNGBOiGPPEy5b1EVzCNUOnZtHo1aPQAkKqx5o3VES1MH+zFhErNwI9qAisnWok2T1sPR6xWRjQCyatu30EL3FlhbLWPnlKXcJFyTy6fqYV85lTJyCpJarpq1Dcq1CnMC8GMRPUEqKgSOzj5fbRjH8WkApbo9+7ViM/eex4YIyl2sVcHhVSELmzG1kMCCCzlyfkIL5bJEiSJikgzZg1BxVKdmez3PpGMHgSJwUQSBUC4JYkUHVrxUziepZd3LkEPEJJo9PDjjCHso8cv8AgrZjnSyp9T0oHNPSDvhzO0zEplH4mNSL9PaEOfiU6iDv9mDPhdOrEoCADd3FAliFQuO1I0dTDH7Oq4M4vMThUKUkpCyogB3QUizjqPpGi0InAqNP5bAXIWag1BASKk9Y9/qGiXr8xDAI0uAGqDcbf4Eb4DK1eUDMRoW4U9fhqAOr0tBkzF1LxSxe/pvj1/0ieditL6aAMFNpdISkUcGieFJZ6RDOzROnSUqO4CiQS4o43Gzesa4ybLRLMpKDMR8RYABR1VKj8TkgXa28A5OFlYhCEJPllIookEljUKH9JqenyjlG/J4kIOUqQzTc5X5PlyUvN0ukaXtd2FPXpEOW+E5k0eZjZp1KLhAL++3t7xBITNwoOohCP6kh9X/Yj5Rfwmd8ej4iqoKjQbs3yhtL8x7uDFmjjqMvv5hOTgcPJIMsbMQQ9diL9Y1nJKm8tUtG3EihPN9YgRifFcpKCZkpluQE8mN3JIHRhApOfqmEGSuXqf4ZqQPULFPkIMskeCmPBl5/ff8AIyTcNjFnR50sc2ll+Y3fbpEc7KMXV54sfwU5c+ULuHy7HKX5iVy3Jdyv9AaQ04EzSAnFSkKUbFM3hV8nhVG+V/VlJZJQ/K4//KsEYzE4xDJR5ZAHxJ2oxfqbwCxeLxywTrCWIPwkMdtrwzzsRNkUk4OUHsy0KJHOpEBcd4gmS1NNQwNS4Zj3tCt1zZeDlLUVH+l/0AeJ/jl8S8SosP69vQREvCTiBqJUOalq/MNDfKziUuWoyyELLtrFLXLAvWBpxWMUHlzJCwLhJCd3BIWAPaObQYRmvFfr/kVp2XTyKJpYOq56RblApHGniF/0PsYKTM9xKEkTcOaH4vKcPd3FD3iiPFm6pcsrP4mqB7x30OUmm3a/UrplzCtJSlSRyAu9S/T5Q+ZVms5KUglTsPjArZ69IFZJn0uedFEq2HMdH3g/Pl6hpNig+pcfpFoMw507pqxiy/NSSQrbflVmPWDstYMJM3MJUiXrmqS7OzgO3J6xHl3jWXMA06nBqyeE8hX0intUtMxS6Kc1cUP6YxOlPWKeVZgJqXseUEhFE1JWjDKLg6ZQMeiXFS9xFdjCtDLZ5oD5hjEeYxL6KkbPzPQPGhz8G6S1XpYbb9oixOlbKUipDgKFbbm/p3gyla0acWGUZe8Yn54VIUJaaAs9wd9rCBOOxnlpLkOOJTEgkPYB2cuak7HtG8kqQFFQIBDNUsm358ucCZs5RWubMUUgJFEllF1OQpRLtoagZypWzxCUrexOql7JqEfmWZeO84HygU6SQpNLPUAm6iHq7W7QQw+IliWUlC0qFT1TU0U9WFLhmEVsrKJUhpfChRK0hT0CgAAxFTQl96QIn5mcO8wB9i9lCyh7sQ9KRHuqdIl02Ssnc38w+iZMS8yVLBZRKdRo3S7qgZNzPDzpvlhC0TDV1kCv/GsT5X4twikhKlLSQOFKgwFLULVakDs2xWCWdS0r1gggpUUsRW4J33h5SS8nuYk524q/iv8AYFzXJZ61JEriJP4jp089ZNg28MeXz0YPDlOoLxC6LKbJHJJLU67xSR4hSQzaE0tXV/cq5/eKMmX55maVpSkCj7qJokffKEvWh8lRt5XwYwMxS1jUApJUwCiANRomqrFyCDsWhkTI8xeta1SkDUrQCHCUq4AVB3cpoAC4FIE4GRpw4XoCyC6fOTp0ggi1QkhXFcuQOsWMq1GS4DKAaYsAarBUoIJcuwRUNZ93PNI+f6vN7bJZjFS9IP8ANQlyCtJSxIJI4iTckvbcQNw2VzkkrQpEwXSlyN7OAezRHmU5BAShJWooS5eo4QztfY86d3FzcHipM1M0PoBFEluEGxFiWvDRWjT+HxcZW19Q8nxLiJavLnS2BoEvQ9jY/bxdkYNMwGZIT5at0n4Hp8JHwm1qfWLBkScUhJISqxJ7ULt1BesLuaZWvDkzJUzXLJoGII35MRyq9I5prfKPbhKEn2/lYXweZhK9GJT/ADGbiAIaw/KtYmmzsLNmeWrDS9ajpJUNI/46VjiHzgfhSjGoAW6VpHCodSdzQ12gdMUEKVInKOpB4VAP2N6pIibbRZYoSdf+3w/dfwF14SXhlKSoYnDpVQLE0qRTmoBh/wBvaJ5uUyZ/wYpaj/8AlCnPNrD0aIMFPmB0GYryyC0wDUK8xuOYNYECVLExJmDyZn4JstvLU25Fj8usMpLyhHjm3ae/hf8Af9rLmPyqfJTrkq8xmABLKAb8IJqHeggJJzLEy16CmYFGujSS+9mqIM47N8XJP8yVLmJoSpKVdGo7A1FhvEOH8ZhwQhXqQWPSkM4x9BIZMnqn8ymvMpZGmbJQ+4A0Ef8AizRaw2TechRws3kShdx0Khs/SIcxxkjFL1LlaDbUhR1e3wmvMRTXl82WNciZ5iTQ6eFXqly/v6RPVmm2o2/d+W0XxPxuGJSUTABSg1Jv0cRtK8QyplJ8iUrroSCGvtA/BeIpqD8ZfcK57uDBU5xh8TTFSUV/9xHCoWFCA8ctfA6UXLbSl8tMyPDWFxPFhlGUo2DuAeoJcbVBgbPOPwx0zVzCgBqcuimBgzivC2j+ZhJwZwQlawKGzFnB7vFzAYqYQZWMTpP4CtLoX2UKP2ilvhmNwj+aD+j5/wAgPCYCRNUFLK/MJchZJJfZy8FziZUgBAqk2CQ59Wp7xpi8pDlUoFNi3IHlyrRjFbC4dWsAVFOjCw7+kHtF9pY8eG8YkMonTQkA8gKw55bi0zUBaS4Mc7weDUCVTFNQsnoaQcyjF+WR5SgpLsR2v6xaDrR5/UYFO5J7HGYl4HqlkFou4eeFpcf4jJTFeTzdxZzaRlUxTaljQGLAh1bsTBGbKmLVwgUuX3JNHajCkLZzBQQzF3Zujc4kweYnVwBSSGetxvf0iKlR7ksLe7GadgVCWFLYGrpdwz7velYTc0wqyorcIOlVT/aUCo5B2NYZFqnT06FcKSH1E7mwtVj32iSfJlEJlzVhbUCR83au3MQklbsyT6fv55+HoLeTZhLnStOoJMpAS7ElWkHSQD/Vp9CesCsdmRmukJA1FiFfCAAx61vDTPmSpaxLl6ZcslJVpRVQBP8ATWhfqzwJWlOkFUoKCtSSonjUp1AKA/Cw4QAeRibS7mYc+L2MkhLTk6ypE1AKEKVoBXdVSFKZyWDWpYQXxmE0pYLCmTqUSgkOBxBFNVB6QSw+Lky0hCuJITpSQWKFKcrCgFCrqNS7MzCKubTzp0AFMsoBRxuDuouC1Qagv6Q7bb2cuplj/wDG6QuT/NMtSvLKUpu9NRFwh7lq0hiyzHqlYSWlSUTkeYpf8tiCBpYFZAOtwqnKAyZ3my1SUlIapKy5JeyXokXtyF6Qz5LgSjBIQkplhRUpSi7AFxcAgghKa7AmGkkkDL1OTIqkQZhms/FuUIUAo8RBUwdwUq/CKvflA5GOXIPlqS5WQl01qgFglviLH5d4tIxSJGH0iclJ1ELlp4iSw0qJIeo7MOsLuKzPyyo/1pOkihRWoNG/zHRj4IqNsY0lKpulHC2zgKNAPU0I6Q0YRBWkoIuKag7HarvAjAzJU3BYbEeWkrktqSWfWhVdTf1UX/2grl2aHFI1jgUkstIoBuNmLhvnATp9rPehhaxRkhWm4g4SdZRQ51oB4VPuDZ/8GGbA5hKxcslJLAsUqulxSltvrArxNgk0ZPxCrVr2flC7k2YHCzTqCjLUGUm1dj3FbwqbWjU4KcVJBLP8OuQdclStL8QbnuG9toxKmDGy9KmE5AdKuY3B+UMeMncHCQARdhxA9xQ7Qm4VCpU930h3dmGndh2eFa3orGbUd/qW8FipklWkOkjmd/oYnxOHSpQSosmZUD+hVnSdq7corZ0zpnS/hPCTtzD8jt7ROuX5sgKSSVSzqIarbgdbH0hK9C/e2rf1I8D4hXJKpOIGtILGuwsx3FmEGJ2UYbFJExAZ90/ED609DAXHYRGKlCYggTQHLO7ciG9IFYHMZ2FWBVJZyDZQ/MQ6M8qbp6fr4+v8l3N/D8/DcTeZLIooXHQjn2eKOW5iUFwfTn3joOVZ/JnyymYxChxS/wD9YD5t4MlrCpmHWaB9LV/7DcdYZxTWhYZZ43U/9kBw8jGpA0hMwChrfqbkdD6QtZnk83DqAUHB+6GxiOdLmyDxOCDcW6VEMOUeKj8M9loIaof1hbrkp2XvHz6efoL6syASwJc3dwfnBnLc6UhAC2mIW40Kqlu3OCeZZDJWkGWlZCw+qim6ANX0hWxeSTZRcOQDzpzruI7sj4B/1E+JbR0KVM0pWokzEfhIqoJP4SN253a/M3cHmuGmVRpNGopyB25iELIs38kEuX3SbffWGaVh8LjP5pQy9yFFL92+LveGjJrRDJijXdtr1X90HQQpdHAYM55P8XWM4adoAdgy9hfmzCpgKnKtOoStYDPqExRBb8JBJFbP/iGjw8JIYzSdW2pz7Hb5RRWzNNxirSb+/qG/DUlYSVLo5cDkNn6wcEaSVpI4SCOkZBi6VKjx8knKTbOf/wAEksV8ApRuIjs9PXnEc/H4eWWQgOC7s59zv2gVnmKJUdJIajbsABAOYk3J69vcxlcn4Po4YI1cmNeJzcKKVKC1GhZRYAXB5cqQKn40iYVgFIUq4uxNgfrFPAgzGCA5evL2Jt2gsqRJTwqHmKJ/ETpS/r9YVyHUUtJFCXNUZwCZallJ0qD05OTtR6mKM/Er1aGSnSwQ76T8LvpP9xdmZ7QXXjC2kWqGRRPUsBZoCYqSFgs2zAnnc/l6wPNmbqOkhmdye0QSsNLTMnVRrDqlCrOlX4EgHVqJBqKaesDczxiluJjBLOhgSOIMwKrDrzEFRk0yYNKVEAfGo1q+pibmoDAHYQRw+TSEhZPGQKlThIenCkdWu7Q6e9nl/wDb8jehAU6VhbOxff51+2g5lXiFejy1OdNls7JcDSQNmZmFau8MGCyNMw8KEpQ9VBLu3J7mDOIwaEpShCkILk347NVhUnk8M5po0voYqk2IszLJ80IKgAGKipTCtrfFYBgARbvEE/BISA9VBLBxRx0/OGefNLkDhbmbtE2HwEsS/OnI1FR4EUAI5qG9dt4SU3Rpw9Hjg1St/f0IPC2HXLwk4qSAJiwR/U2lqjYHb1itgserBzw4SZMxQCjcaXYqDfiAr6QZl4hUyQtS3rMIHYJH6wtY1CmICdQ3pY1e1v2ifdbs9GOOoOL9RmzhiApPEg11NRibhvyhLzhB1O3Mbke5gpkGPUkplq/+mqgB2L0I+94nz7DJBKX403rRQ6HmzQz5slBUu1mnhvNVKHlLAN2PK5ar05RnO0CYFJASKHSd3DM/esDcsB/iAH0uyv29xBXMJgAJIYgEl92ZmpSjRztMKSaBOVkzJK0cwCD12iTwzOJ1hz8J+RF/nFrLh/KVpSySadSRqb0eB+VzkScRxn4rUpWlfWA1yOp+WTYtKsJPGkvqAUOmoOUn7tBPMJMrFStQIOmjgl0vUivWJc4wZnp1ByTV2sRce8LmSYtUmZpJNaHqDSOetoVe8lGX38ClPlLw6mURTlQ+ohz8PeIkKGlailTUPPsdjG2Oy2ViXDKQtNAfiBT1sfWEefhzJVwnWkbs0N8VyJdrtktfsdYxKvMAUSCkpAUKFyDUFxUNCVnvhQ6yrDlABqEOEk9NJat7Rnw14r8tTTS4ZtTOfWHD/c8PPDggkCmkAEHnz+UNp/Mk4yg9K4+qOe5f4jn4YGUoAdFD6QzSMajEyxqIUv8AEnp3vYej8oq5x4Z874GcktUOd7lucKhkzsItlBSSLde0Dt9P0Gc1fvcevn6jHifDYWFKQGUAogAuQE0Y/f7UpWBmICVAkkAEC3N2Ox7wx5Tj/OCZgPGkCo2tT21Qam5agzNSikE1qd2pS4IPpHJWgObxyKWTZ+lSQQ2oUWDcUo7/AKQdToVLCwPxNQ8izwtY7wiFKSpEzy5gqFpdiOoobRNh8NMSlps+gUxCHAowBNARDbSpkfdk7jyN+T4pYmpTLLpJDpOyag/kfQw1QAyIypQqsajUkweSXDiojRBUjyeodyujm8zBBROhYD//AGyab2VWIJmDlyyVE6twn8KSNy1ue8DpuauBxBALhrPyL94EHGFm3esYnO+EfSw6Zr80g+rMZhJJXTajn9orTJiiHNdnLfYpAhWMOz+pFYLYXKJi+KaoSwa833cJG3do6KDNqPFL6EH8WKB+Fw4HLd/rEuFyxKeObUE8CR+Mc+ifrF85bh5SPMIWsggBJFCQKlTCxNWdh1gfMxCpiitbgUAOz9PR4Z2TjUt8IuT8yCgAAAkNSw+UbYLL/NWVOUy013q9kgn5xjBYcEqKiRLBLFJDq3Ycg28EDiisgIDJFACNrUen5wUJJ6qOkWJswhASlITtSzVttytC5jJbklRcjkaAdoITJ0xBPmzGTfSTytXY1vFaSHJmqBYOwNX2PcCOk6BjgbYSUEpCpxBTQpChxEDnyT03j0uWcQtRUvSgXIq7mgT6QPxeN1OVm/IW7QSWWly0pUAAkKuA5UAX2r+0Sbs1dnZxz6/wVcbiqCWmiEggOXPc9b1gJiJTglK2PKodtrQUmSFGhBSf6vw+v6wFxp08KgQXuDQ2t86wUqA5XpFnCyhqkEg0Idr3c33iXxNOExZUopSbUBsKdonw3FxNYADpYqp2IgNnDhRBB/XrBZOHr5PZIgKmJXVkJPrb23ifNZ5S4sWY1539GMS5JI0pCn0vWuwLttWkRZlpKiQpjShFKcvQWtBYI6LPhlJ8lxxVJIIcUIA7U3gb4iwQ+NI06XoTUV3HKtD0g14fRqlBSeSiRehJHrtblGMflWsUcmx3729DHcbA0noH+H8fZBUWL02ePeI8pIT5koF0FyG2vtAqRJMuaEsb0/O4h4yzECag1LmhBao3o1unWAtMfI+6Hd+v8kOTTRNly5iXL1V3ZjU8jRupiTNsuS5JCU7sU/Xb2gLj0zcBMM2TWSouuWX4TckC6RWGLKfEEmcgMsORVKqF2qHNDFKTVGa5qXctiXmfh8p1KS1DdNacyxp6iBEmfMkqBrT+mOr4yVqfSQQzFLt6vsXhdxOSpUSDqqD3BuHJJcX9oG1pjJ9yuLp/fJDk/iRUzSlYAsxs9frBDPcvTOlJIDrfSbswFzs7m7bwoZxlZlK1IcJSxtuzu3eGzwtmRnyQVqa6SG3HxdBt86w1WI5V4p/uK8ufNwS+EakKv/nfdodvDGNl4o8DghioE1HCWuXIPOPYjKRNQUlYAeiSXoN7Ur9IAz/DcyUtKkairZYJAYBmNmYCOtoDSkqT/wAHQ5qjLSx0lIrUe14Vc1z5C6JBBT7EdRtAhWDxXmJQZ0xSVJcalO3MenTaGvJvDKAoKUCtQtqLgdhDdsp/IissMHK2b+G8vnTiDMUoSuVisHboLR0dAAAFoo4DC6WiypdYtGCjweX1GeWWVs4BPmu3E5tzi7luVqmVLIlpbUou/Ycz0g0nJ2VRne527iLmYYhCEiXKYISSDu71LtZ+0ZHGkfR+1c3SKsvDYeURpTqq7qI5Uo1osDGJSfMUEkjmPbpAedONGUCNunT5xCuYpVC3OtLGOTDKCLuJzpUx3YG+oc42wmXKmgzJiylApYkks9BZrRjA5MZhcsBcsXDdTt2rBLFKVp0SUMlIp37m5gidy4joxMw4CEoQSlIS9d33PUxWXjPJI0sVWZqJD3u7mIv9wnksEdC6aUG5a0aTAkk6arckhX0D36bx2jt8Pf35LKVInrSkkgEGo6O+oH/iNuka4zEuo6Up0pBABNAmzX5R6UgoTQEqUP8AwBFu5v29YHYoFAIUkA833FadIm9stFJFXEJBUJaS5WQkNVio0D73g1j1AKYgluENyFIH5IkGYolIHlgqB6/CK7hifYRaGKfVpIFKki45PHLkMpeSni0nTQlt32Jp2gJiJml00ooMCAR1O8MEyawPlggUckByGrWF/Eq1qCVAOSKgMf3hmIthjDIUp1c2I/4gPUnbnAvGqKlpQpbkqAe4Ao7FrmCqELPDsQw0239IDZgkJWFAqJSyqjrqI+scBVdLwMU5H8sABqv6UAYCh++cBMfh2JYVO+zEEH8oZJDLSEsopYsQef5bxRnyAqmqxpsTSwLd+cFk4vbTKfhHG6Hll3SSpIa46erwwzJ5UCm/MihqWINGbuIR1vImiYhSTpP4TcPV46DgsRJUjhZQO4pX1sX+sFbEn7u6FbO8sSQShwbmhoTeo3irkmY6ZgTM/pZ9zYgv2hpnYYGxL9RRzax5Qu51gRJmyy1Aqvb05wrRWM0MylBSWISoWOqvD17u35VhAz7K/ImFUp/LJcch0fmIfMrKVoAKuJNCeW4rvT6GNMywAmJUGfVY/hB6i7v+UN4JqlKuPQFeD89CkplKJKqs5cFnLcxTlDNikg2DAPa/V36xzZcleDnJmIIDeo5KHqH946Tl2NE6UlQ0soBtz1D7NDxVqiWVtPu8+f5BuZYTUgpUdti7vej9YC+GMAuViVIABSsh9Vms/wDcC1N36PDcjChRItfanq8QTsGsJUqWAFbl3bqCKXA52jkqFlJOi5jeFWnSS1qM/wC0aLTpKfMI1bAWA3oPzhY8RZ3iMMULUUzUuEsQHsXYgAg2raJ8N4kM5BYWYMq739oDnq6DHE2+1NBmfPBmJGmrjSeuxHKHrK5ACQWrCLlCxiJyLMniYfhNfv2jouGlsAIrh4swde6ko+iJrCA2KzZKFFLEtF7M8WJaCrlYcztCiyjU3PX/APqGnPt4MmOHdtgXMZo0gIZJIBUwZyat26QHmpcaklWrfVQHqDBZEtK166BJFQvYCjf4ic4KQWAUEk05j6CMqjfJ9J7VQilEXEJZLqAe7FmNqX5RunCPVVeQu36/vB1MuSgkvqJoz1LdP1jeRV1rToQPhe5I5jZIh1FEXmbZSxEzQhKCFBLOsAVD2/wYGzsYPwrNLMCn6UeL2MnqZk6WHJwR67xQOAZiskPV+QIfbeErZeMkkRjHqY8SgOhr1fnBjLcKyfNnVBNHqfSA65CiQx1B6Vdwem8GMbO0BKVK+AMWq5atHvAboau7X6lfMZiySSC23IPA6cjSCq4dmYgd9RicTVqIShZYmgLpr2/SKWd4paTpJ1hIYvYkD9fygVoZvdFzKUqSkqulSQAPxMHBccnesSzMvUGUlyDW3s457RHxFKUgF9Is+yd3jCJUxRok9Pu0FIST3yZmJIbYitd+j/dIFfHODpYpZzbbcc23g2cGQDrWydwog+3WAsnF/wDqEJQyQ5d60Y39oIFLWgvLYvxWa4relTZ6wKzupIBKAR361NDBry5ddQrvpf6fvAzM5SdJPFXt8xvHSFx7C+SYAeTJIXXyw5e3QW7RMvLyCGFeTPTZiO5in4ZmqVL8sMDLoQ10l9Lj3HpB6Vh1FTFO+3C7v9IdK0RbcZPYpZvhAwJBYEgkbA8zcWPN4r+EcSoTFSm4SCR0IP0/QQz+JpIEghJqD3fasKWQJP8AFJOxOkmguCAOVS0Jw6LJ90O4ccTM0lnOqjVoLXHvAbxFIKuNwCwBS9fT1gnMlVH4e9agOGYD73ipmsvzEBxYNQWAtBkLjpNAbwvimWUqI5FzQ1DfWHDEkBaSgbXdq8iLNHOpiNExwaU+XIQ/4XHJmS0qSCA/PfeOiDIuH6a/gAZrlqlqPC29nZ7W9PsxWyGecJMCZqzoUAQkC5JZiSKb23Ah1m4dM5IOplJAcc/89YXM8y0IQwRQn4nqeg0/bmOpxFc1NfEYpWLRM0qTY15dKjv9InxmKASEg6eY5v8AWEWRmCpcwFQ0qUCkKrpcbK2Bp3rBGRm61EpXuO/ZoLmwx6dS2npEHiaV/Ey9LMpBdPXmPvlEmQeD8QsA6kIDMbk0LGnP1jwxDrCEjUpdG5E0DfX0jqWS4Py0JS1gzQ+OPdyZurzvFXbyQ+HfDqMKlhVRuTcnrByYph9Y8VN3+kKfiDONRMqW7fjUN+g6c4u2oI8j3ssrZDm2YeculUJt1O5iFLcoq4dJ6+xi+l2jLfc7ZqpRVIr+LMp0pVNlpJLuoD2JA5t9IU8LiAsEpIZNTT4qino4pHZZ+HCxCVn3g8KJXJ4F3I2PcfnF5409obp+scV2sX8JIXM46joGFCLPFlWHnqDAaR/Tw0q7vqhcx6p+EXqVqCRQi4I6fKsFBnhVVOkBtv1vEXrk9CNzXu0WpeXOoawTXZgDWr9I0zKQVKJYirM92tyj0jM1OlKiQ+4PxfrBAo1lzQ24qk09hHDOTi9lHDyRLlpb41PU7CzCm/zgdiEgiqgC+3W9P1i9jCHEtDkDhHX15xCdCS66n+ncdyKRNb2XtxVEP8GiQt1qcs4DEQt5ioFRJJIDmpdnNRWxhoxv/qaiixQJNlDp16QI/wBsXq06QSaMTzoPvaCwRlStvYZxIUS4IY9bAClt4lyqT/MfXQO6agvs4t1jE9GhDAk6AlII3a77bbRiSgJSJl6uRuVVIp262goSW00C88fXMc194D5TKUucCHLA9dmg7mATNcnhJ9Ry9Ir5NhFpmBmbSQQ/Yj76wFyUcqiXxhiBXTtYO3Jy7RYOWyzLVNqVNQNZrt/mJTIUSAFkOW5sT9Ys4tBQnQkA9WZ+ZLWh2iEZvVMV8izoScRxj+XMZKuYL8JPSp94c8TIUOI1P36wjZplwqyTbv8AX6PDPkePEzDstTrSAmvMBiD6QsZUqY+WNy7olrxAoKlpNlG7ct6W94TZUoKnyUqWQkTEWoRxBjyd4OY2bwaT8Jdq1dy9toVMfIUCe1G6Fwx9HpCt3KykI9uNxOmY3COSSXO1XHKKgkBXCSQwoz0aofoQ8L/grN5ilCXPWUgkkFYckDUT1JDC0FZOLdbpcpFnoC7l/T8hD34M6i6tMB5vlCiSdJ6mhtdjFDL8XMkKoCUMHFNqG31h5XJSqhSUliXFKEG4A7/vAXFTJUsaUywaMCqr1q4sYFUUTc3osJm+YEkWIcU679qh+hjecQoMUkoFH1N3Z4W8FnhlTVoVVILJFtKXBIDWe0XsTnYKCNhUDke8dfqN7O/y8GMwCFoUggAKLezi93Zoo5fk2LmKTplmwAUoi3Wr/KCWX5dNxqwkJVocErFuvJ9hSsdXyzKkygH++0UxQUlbMnV9S8Mko1Yv+EvCQkca+Oabk2Tz0v8AWG6iQwvziPFYxMtJKiEpHOEvOc7M86EcKB7mhHoOkWlKMEeU3PNK2X88z8F5co0spY+YH6wBlS0naNJcq37xfRKaux+/0jLKTk7ZojFRVIkkS09PYRcCRyiOUgDeLQR1gpCtm2Fzgy6Kqn5iDuHxqJgcEEc4Upvp7RFLnFBcFj0p+UUjka5JyxJ7Q1ZjlEuckhSQoH7tCFnXgZcvjwzED8H6coaMFn7UXTrtB2RjULDgg9RFvdmhY5MmJ6OMCauWopIKV3UluINdhf2g7Kx/8tSQLJCgeb0cdqD1jomOyqTPDTEJVycVHYwu47wcUcUhZBrRfEKhru8RnhdaPQxdfBtd6E7L8YkKIIZTUUA9f7Qa0i5Iw6FWmaugG27ObxTzLL5uHJ81BY0JYt7iKiFoKtTcGwBB9iaRKnHTPQc45G5QfIyIwwQykkVsP8RXCEgr0gOkVNy6n9QaQHmY86dAokvR7v3ix4fC2mrWeElKQD0cl/eOcvAqxNbbJ5iFLoKehHyZj7RNLwx0lLXNxag2HOLhxTcTM9alqHpesTakEBSlM9Gf9YakT7pLwA58hrPZmb3gjgsCmWAw4jcXaNcRj0BJZCjcOdgOTxFluYeYLgqBYl7jZ+VIFqxnGUldBCcgFnqeWw++kTnDhSeIhJDXcv2LxpOzCVK0i5New5ikRDHcJmOdNSDftasG1ZNRklwUMbljqBKkkPRwTXalR7xFl6DJnBDoc6uEBj8BdwKMKxAc3mKUTqDWYbQBzWetC0zUO6S/cbj1DiEr0LV4kF5qiXDWetmqIin4MkBYHuPokRiTmcourc7G0Yn5mrUWLM4fls0L4LxTk/gR43DKSkzFOmYC6HsE3qAHL1DUvA7J8706kzR8Rpy7gxZx2MBGo8WxahA20xvgcIZyQESFr5O4fk55doZNy8E3FYnbegpPzpWhgSxFHGx5PtA+Xi0rUEnmd+Yg1gfBOLnKCp2gUZgn5s7Q1ZP4Dw8ljMZSr1r+wiiwyfJll1+KKqKOd5b4NmYiYVlwk1cXfapDQ8ZN/p3JRxTHX/eXHtb5Q5oCEDhAHUwGzPxLKlltWs1GlNa9TtvF+2MVs8yfUZMj93QZw0lEpITLSA3T6CBOa+IUS3CeNfSw7n8hCvj8+mzuE8CTsnl1LVgaBy+g+/8AMSln/wCII4HzIt47GzJynmF+Q2HYe8aSJfL5v3/OMyJR3+g++cXpUn96ffSIXey/GkayJRD0FLX/AFi9LS4H6n9Y0Sip5dokkB7P6wyYrJ5SKjl36RZ0n7MQyk2iYP8AZiiZNg+aPtoqzDF6YQ5/WIVS3eJjg6ZMjWXiVJPCog9P8xJMT2iAo2p7QtsbQWwniRafiGrtQ+0GsH4ilq/HpPJVPnaEoikYSoneKRzSXJOWGLOkiclYqAQeVoHY7wzhZ3xS0udxwn3EJ0uatJ4VqSehIi1L8RzkXIV3DH5RX20XyiaxTjuLJ8X/AKcpd5M1SeihrHyILQKzDwRiwdSJkvrcOOoP6w1ZbnSpgfS3r+0FZWMUYb2cJFF1eeD5OYYjKsTLPFKWrkU1DjpWkUsZilsNUpSNi4b5tHYv4g7gH0jYTAbpED2K8FV+Iz5krOKqW4L0cPXpAzEy5ksiZLJIPsRHezh5ary0+w/SMf7dJP8A7SP/ABH6QrwFV+KVyjhgzoFNUu+52PQwZyjFJ8lQUoVej8+cda/2yR/8SPYfpGycFKTaWmCsJOf4j3eP6nEJcucqkuSpR5sQPeC2D8N4qYKytL31EN7COuhKRZCR6RqZ5FgIKwoWf4jOXCOaSP8ATRZBeYpzWwAHYAWghhv9M/8A5Z5P9oA/WHdU8wHz3PThw+nV/wBm/KGcIrbIx6rNwmR4DwPg5NSnUf8AkX+tPlB2UJcsMhIHpHO53jCescIQhy1nPuafKKGKzCbM+OYo1s9Pa0T9rBcILx5Z/nkdGx/iCVLouYkHkKn2EAMd4x2lIfqv9Bf3hSQkUpyiRaaG1yLdYnLPLwPHp4rkvYvM5s5xMXT+kOBf7vFZugiSWmvodukSJluPvnEm2+SqSXBokdB9/vFmTLrUfLr2iaVJFuh+/nFuVJfew5fvHAbIsPLZosSxdjT0rGQC7AxOmQ9CowUmI2RyybRYlBtz7R4JPOJUJ6mHSYrZuh25xI/eIdJ5mJkiKCH/2Q==">
            <a:extLst>
              <a:ext uri="{FF2B5EF4-FFF2-40B4-BE49-F238E27FC236}">
                <a16:creationId xmlns:a16="http://schemas.microsoft.com/office/drawing/2014/main" id="{34B8A457-8399-40E1-936A-A80A2DC0C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790700"/>
            <a:ext cx="52768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2102" name="Picture 3">
            <a:extLst>
              <a:ext uri="{FF2B5EF4-FFF2-40B4-BE49-F238E27FC236}">
                <a16:creationId xmlns:a16="http://schemas.microsoft.com/office/drawing/2014/main" id="{29149F76-ECDA-445A-8547-53088FE6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952625"/>
            <a:ext cx="4151313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C148C4ED-F604-4564-A050-BCBD0C5D12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ぶたにく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DA5B93E1-27A9-49CA-ABE4-62DC77E3E79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豚肉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9ADE1A13-B730-4DC7-82AB-0A72B7B17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204788"/>
            <a:ext cx="5400675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3125" name="Picture 1">
            <a:extLst>
              <a:ext uri="{FF2B5EF4-FFF2-40B4-BE49-F238E27FC236}">
                <a16:creationId xmlns:a16="http://schemas.microsoft.com/office/drawing/2014/main" id="{86D1CE57-4308-4058-9A59-F5D6F7C9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60575"/>
            <a:ext cx="381635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4AAADF8-FDB2-4EE7-BB8E-33DF38C3D4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学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ja-JP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BE246F1C-B426-4D40-86B0-5B3583B79C7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189892" name="Rectangle 4">
            <a:extLst>
              <a:ext uri="{FF2B5EF4-FFF2-40B4-BE49-F238E27FC236}">
                <a16:creationId xmlns:a16="http://schemas.microsoft.com/office/drawing/2014/main" id="{FBC7BC99-CCD9-4BA8-A5A8-808D6C868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029200"/>
            <a:ext cx="2590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89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989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82AEEED6-6EA1-4AF4-A997-7721994EBD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とりにく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467A3737-89E6-493A-9683-22DF1D0FC96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鶏肉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589689E5-5C42-4BE2-990A-9C9BF530D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60350"/>
            <a:ext cx="5400675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4149" name="Picture 1">
            <a:extLst>
              <a:ext uri="{FF2B5EF4-FFF2-40B4-BE49-F238E27FC236}">
                <a16:creationId xmlns:a16="http://schemas.microsoft.com/office/drawing/2014/main" id="{39CE1EA7-8156-4A7D-8F44-9FB0DE92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844675"/>
            <a:ext cx="4090988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E1948D4E-C20A-4B37-A7BF-39DA6E5EA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アメリカ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さん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ECDCAF76-3FE9-460B-8A23-D5B4D1B1FD4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905000"/>
            <a:ext cx="4249737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7200" b="1">
                <a:solidFill>
                  <a:srgbClr val="FF0066"/>
                </a:solidFill>
                <a:ea typeface="MS Mincho" panose="02020609040205080304" pitchFamily="49" charset="-128"/>
              </a:rPr>
              <a:t>アメリカ</a:t>
            </a:r>
            <a:endParaRPr lang="en-US" altLang="ja-JP" sz="72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産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6002435B-D9F1-41EB-9796-69D07142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188913"/>
            <a:ext cx="6913563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5173" name="Picture 2">
            <a:extLst>
              <a:ext uri="{FF2B5EF4-FFF2-40B4-BE49-F238E27FC236}">
                <a16:creationId xmlns:a16="http://schemas.microsoft.com/office/drawing/2014/main" id="{C9D6DCF3-0B8D-439E-970D-2D43C1BA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708275"/>
            <a:ext cx="4643437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4" name="AutoShape 4" descr="data:image/png;base64,iVBORw0KGgoAAAANSUhEUgAAARMAAAC3CAMAAAAGjUrGAAAAxlBMVEX////nACkAM2blAADnACTylJzmABjqO073wMT63eDuc37mAB3mAA4AMWUAJV/2ur/ubXn74+X++PnpN0mUn7IALmMAKWEAF1kAJ2DNDzXi5eoAIV0AHlwAGFkAEFcAFFgAB1QpSHMAAFEgQG0QOGnW2uFDW3/x8/W0u8jDydOiq7uutsTQ1d0AAE1xgJo8VXtabYyIlKlkdZJOY4WKlqt1g5wwTHXq7O/MACbaqLIAAEfWh5TjlqDPN0/MACFecI7fzNPTZXZI3yYzAAAPO0lEQVR4nO1da5erOHY9QzqTx0Qk6SCZRjwNGGxcxk/oTJKpmf//p0YgAXq4u293r5WCtbQ/3Cqf4nihjUBbmyNdcL4OP/xhnQDLiQHLiYmFE0TenDZ+15Z3B74N4nfpy4Gr5wShi9ksfCneNOr1pv3+myB+tCYp5OVuhhPyOodGA8LjzWxqDBiZze8T40DanFwjGFczUavnJDxCxJqqtjaGc6QE2J/JA26+fiBtwDGz+yDWs3EOJ7oNTijdA9wjSoq5WQWm0RUgoVRqVOHTtIHznvrLgU7h0n0Ft0TLDjOAIqSoWLIJjT3o99QtVs8JqUGg76ZWoSyYgvV8r+D7FIPlpiKnKVYd8Nz8cgqeZ07wY872yNo5cYYOMeCULlcfpR4Pfu6WIHHPYyzIpSdF2FacuwRL2Tee/ZJuHxwdOXcdXX0/YW2l47VXn5O7yxDEvhxD+6FZwV4ZUPC+0ggdmBp7RUvlmLMf+lQlstfOydhRanXkYQ9Ohrs68sRjn1APxN14k6iPY3fsZjd15NmNt1SOtsAJreGWVaAOEylU7QuOSvvxAc7sYFWNuCfwigB8pZ8kATw+odzJMeRAgNnB/hY4CYOO4t3xwju1+PfzHGKa9aKpPOg2XoqSy5FKMScsHyGO6yeRgqgLCPGdIJezfa9JcXQtOc1/+Yd1gnOCcjKcdJiNDcCPsQUoG04d+/l4CBHB8eFKeEvxQYwpBWMD0VzLHgRLmKnZA5diyI6C79cJ0U8QEn177PVVIn0S1/khZK4cdBtF5orsnn+ZfCOhPNgZ2bt5sF8bHANMRnwaip6eIDEUfdyb8wGUgzkf8J+AjOzNcEJ2yb6B+iPZSQ2jSfLnHj73SSQJkDCJc4B9kkijLY6S/RPOLFsawP1d8lHCTcneEifkVfU9i/Z9JQnVegxWfdUvQjUL2OfxQEmo3udsbybFP83Bq0LKVjhx6KS/r9LlT548VhZLozDlmhQaSeb6Xc+DF+meil481mfqPbUZThwSDbIqoMr502w4tNkrzwSu3h+KUsPpwFSFFO3rFoPOO+41M2U7nDjpcKmrVInhkRNN5rpj79FkbjLOhzSDwR1imszdEie4hf7Rw0O5qEynH9mUWJW5TKjeTprMRQiqawmqZUdecGZzB91f2gInvB1uc0xIXNf8cUL43RL1r9gt+juWDkQZdIPDQuVs3ztTkp7EEC382LD0Ut8vxUN7pmsLnPA5DH4w/YlC3k/IhUvOomUXGUUiyA9Eh0H7kpw7Lv6UPZh1Ihs/+DCFD1TOnvrL+jmZ/Vh5yjP7sXIwBlmoIiHohR8rHzj7sUr27Meun5Pf7ccO4/Q3+LHZ7MeunROXpoMf62LZUXXDTzaEUOnZiArijn6sq/qx7r6CZ+LKfixyww6gYNmyH+smgx/Ls3f9V7f9pzCcLGmmT7/gx5LPOW9xUIg3xRY/1inOU/A8c6f5sej//mudEH6sOFvvnR97jSQ/VqjXoJBUGRV+bBNLA3gs1OtF9mOTWjDP/djv1onJe4zGa//Oj/UVrSH82A/lyYH3OqHOez8WbcqPHW+Kt37s5Z0fqzrPP+PHPhWV7yQb8mPZqPPKe9OP7S6mH3uMmjd+LA6AqH4sE8NXCFQ/toDS98Bzt8AJDTKKk8mPFZrk8xhhNw+EHzvJ3GeKkvvkx05C9RDitHnKQhV1pU8InvzYSeaeUqYHhR+7bk64H4vCXPR6fh3z0Y91x1Yh7PFmjQ9XwsdX8pr01/CD5qLdVGRLfiwVforsx66cE0dxBqlaODD+Ti6BWTgQHt8VDoBZYcFG4dg4cO2cLGePMX3BjWK5noZ92B3BIVjiCrFgCkGqHMiC/gNOoZ4dnaBVsrfECX48Dt0Zyu7wkNyC6+HARhavPTzaRdI9Di2TII/D4ZrPlBxYsGby43BYsvGQXUHDsg8qKVvh5FBNUnNpFXnNmnQW72ipRTjNwy3qZrn+uXAy1yIE2SY5cXDMdb5cI+D4Bdf5r1i6d3a8FqFqpbEapbzu4ihbl4ScDZG8KU6EUD3vVaY+hkbdVFHG7WysSrq0MWUu+hjLDoyn7HY42bFrrwvVQeZWulDlMlcTqkzmVrNQnRjthuze4GTd74vl5t/h9OFpQpXN/D6jsyZU2ahTtJUqVJnMrfc38FTf/gSvfQ2dNkSHf/3PdcL0Y+tHyKSm6sfSMyJsnqw4qvjasIE4OqpC9XRJEO1UmUuPmeskL0HUBv1Y3hDxlCAX3uKCDj8mkX8TvWBsOOWS1p9MSrJks1FYzBXw9M+QvUE/Vune7+tjNY/R+XX1sYdt+LEIoWjwY5Gk8YcPgx+LFN2PELnCzVWC7MPox2oxlFZBjLQjRz+Wx9bNSZEjHAJcXFzMIwYqCuwzueVinC8F5rmDwxrKHUbS0MKy2XDzpNhZFC3LJi1ARnCxmLQsm3psAOLZ6+Zk8WMXqYny+ZSb+f7B1znvrR8rzf5mP/Y432mSSB5shXVz4oTibFU/VlQTyG/Jccj92NKR/Vgh6U+KH3vh2XeplGcSyX1GV3/vsGudDL+/FK3hRGOz1AoD55v9WHoYgt07P/Zj5G71nIwTNd2PHad53+LHtkPs2/3YbBOcsFvikvcgxlNxvWOosvvsx4pavwMc49mPFQfSE2t7OTlRIpj0cHjMfqz4UwFlOPmxa+eEBrmL45r3CTGm4PsxwWxKzLUs5k9ft7nFKBJ+LMomP7albEr8lLNRW1JCSMnTRJD7sQfux66cE8QYGStcx0+RuAtGRxXzsleUCbUv+7G+J6ov0OjH8mAotJ/wY0V1rehtxdBDtqHZFGHKZJXiqIor/MZRjcqaGkFXL10aKLlAhPTgut8Xy2dPh2VHp5TKw41P6b6ENqJUqgWlNKRQ7an8jh1TmrzYzFjJZl/JBqt7ImePB//tP9YJoxa0bk49VKemXkQZPrEg0yRNU0u1oHXTsGGZ/dtItaDsQHZHsOynJOnG7IAF1VpQ54c/rRNGLei0aOu03BXImRZt3ZeRlTyEKO2zpaVUyDw4utJ7d1E0CjftRtuMz8YlbfWQpYpYtFUqS5CFpD2l8sWn2fiQuCt16FzSKkvDtsWJk471sXslhsZlYJ56nf2xqdoLrt1YH6tljzK31mtBt8MJk1XA7p9caap/g6rWHdXwDMcAGlW8R2O2WknKRPL3jV5JuiVOfK/qkrxS3aAwOIbxXesTPjzTtAHFSyIvOCROoA7R9FiS5AF3/ZXpBjgRduMtxA6OJutVaPIbu8h+ppYdXA+U9YtLh5RsTBwUPyUbcwjGiP39pdXHboCT4iXRIJ6m5CU70Ghqoi+1WLDmKyROrD0kEqevXEaf1XPyO/3Y66/3Y1fOCfdjQ6xZryiB8043aQc/lup+bMj9WDWYVn2sZ+MOTqGIrZqTostzBPAq8iybG5BnecFG2yLPu+XNeZflqIYS53m7NLXNc1KBN2Qv1iv7ygcbqVn2YvFmWe6coCcse/Wc+POOA8HSgHzecUDyY5cK18VqIpN4laprHTSJVzguux20sx97W/9+BZMf+1T8WL7jgCJppx0HSvnVuRCvqqRNfsaPFZL2x39bJybvMR7OVfdjR0NS92MHQ7LU/NixcMBTRZnwY5WnLK/FEH6s+9//vk4ofuzxG/zYdOxRrsrJ6Meqy/B/wo8dfaTN+LH3IpiWEItbIIY+/5yJEgtOHnDcnyY/Vjwq2GT6Rmc/dsruq/YAU2Wg8OMKNpA94bQJP9YNCh+nwjPBXIXj+zHGviP8WMKDbvOKUXTlfix+8EdyWHaLH4u5zYbbc4iJK/xYke173uDHnjfhxxZ09GO5O5QIo3CsJhDbEOBp44Vha4JJn9Npbf4oafmGQEyU8aF7rK5FoXBzhaTjfuw21uYrfuxVdVQRbz6YMjeuhJstpeMMbvIzhLv9HhRIi62ekxkkiT9qqD/iRB5s4/jPFdz3sbI2P95nAGkcy0M1y/bYqBQn8tp8lh3Acx/vtro2f/6DvDZ/ilXy2vwpKK/Nn7PltflzcKNr812hvypZWOyE/jrKvn0iihGekiwhomgUZJ0XimKEUts9cTOcOHg/VEmUqWof4eHQ016OIa5UW3XN9fiKvd8prSfhoGlqdWX/ljjhokxfmz+KMn1t/ijKNEnHX5Krxi1CQ+ysSrotcYIPUGalduszUdYwqa5aJHEP96e+Nr9gE8GjVknq3+DYVcYukdvhhNZsKpd6R+VSR/3njukvpU+gti/csK2U3bb8Ux3j+KbaU2H5ivHu6Gn21BY4mdZnDWzQyWXlP4ph6xIUtbL1itoQD2qt04LsoytieNqCa3heh0q2s4n3xcVNrikR5z/5sUrw6UqfxA//aWbPfqyaPfVA8j//uE5Ifmz5xo89a/PaAYmiSR3R/N/gx/74x3Vi5ATxhVzD8ix1IVcC50QPks+h7FN+YLJg2ECuHDis7tpXvbEMjHTjMrDV+7GoaLOsYMo1z9qlFpT9njNVm2dZu/ixbZcVNZRF1kl+7CHLnAq8POsW7zFnX/kAYH9ql6LZrsvyE/RFlo0rvtbMyVBwI1BKuzDMFa7LQi7Jj13e6pHbFJN2O8CzH7vsdiAtA3ttwI8V7vFNLucUOw5UB2WSx+c+Z3nFvivKi5Xq2kTMfeTdDrBYBiZ2O1g3J+xsx6unvvrnfmyo7Vfwe/xYR/Zj187Jz/ix2ibtvD5W3RYVj83X/dixT3gqJ7Ifu3ZOBj8WBbBTmhqzx+EVVE3Knij1/qRt6Ugb1sXO2paOcV91ix/LgXI4xzfhx66dE7cc/NhG6RP4XqeYoFKZp7jNK3HChyr9uR/rKeIdH84RJuG5k7N975ki2p43sV8BX8hFFTGGhB+rBkdtjrVdPoUfqxwo/Fgt23dmyb9yTlSdvrTgJ4OakH0X/OXslXPyJVgtJ+7XYbXzHe/r8L9fPQH+CfwWe8HCwsLCwsLCwsLCwsJio/hnCx3w1cXtKwR8tam1QlhOTFhOTFhOTFhOTFhOTFhOTFhOTFhOTFhOTFhOTMBXb160QsC/Wuj4aqvCwsLCwsLCwsLCwsLC4v8R/2KhA776P89aIazPZsJyYsJyYsJyYsJyYsJyYsJyYsJyYsJyYsJyYsJyYgK+s9AB/2Sh46utCgsLCwsLCwsLCwsLCwuLL8VXv5xdIazPZsJyYsJyYsJyYsJyYsJyYsJyYsJyYsJyYsJyYsJyYsJyYsJyYuLvVAPNFDjdBh8AAAAASUVORK5CYII=">
            <a:extLst>
              <a:ext uri="{FF2B5EF4-FFF2-40B4-BE49-F238E27FC236}">
                <a16:creationId xmlns:a16="http://schemas.microsoft.com/office/drawing/2014/main" id="{2E1B7E6B-911A-41BA-BECD-912658C19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5175" name="Picture 5">
            <a:extLst>
              <a:ext uri="{FF2B5EF4-FFF2-40B4-BE49-F238E27FC236}">
                <a16:creationId xmlns:a16="http://schemas.microsoft.com/office/drawing/2014/main" id="{E44162B4-7444-43B2-89AB-90B630AF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349500"/>
            <a:ext cx="1381125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6272E261-DB8B-4E94-BCC8-3363A47E6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z="9000" b="1">
                <a:solidFill>
                  <a:srgbClr val="009900"/>
                </a:solidFill>
                <a:ea typeface="MS Mincho" panose="02020609040205080304" pitchFamily="49" charset="-128"/>
              </a:rPr>
              <a:t>10 %</a:t>
            </a:r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引き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5FC9C23B-3A8E-40DC-9225-DBA172A3147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905000"/>
            <a:ext cx="4249737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9600" b="1">
                <a:solidFill>
                  <a:srgbClr val="FF0066"/>
                </a:solidFill>
                <a:ea typeface="MS Mincho" panose="02020609040205080304" pitchFamily="49" charset="-128"/>
              </a:rPr>
              <a:t>  10 %</a:t>
            </a:r>
          </a:p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引き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E412441D-693A-405E-888F-7C3BD63B7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60350"/>
            <a:ext cx="6913562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6197" name="Picture 1">
            <a:extLst>
              <a:ext uri="{FF2B5EF4-FFF2-40B4-BE49-F238E27FC236}">
                <a16:creationId xmlns:a16="http://schemas.microsoft.com/office/drawing/2014/main" id="{FF502978-FADC-47CD-8841-4AEDA0F78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76475"/>
            <a:ext cx="39608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60C019BF-78C0-4705-8BE1-7D92DCDF3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さけ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CB62D89B-C21F-4EE4-B0AB-932C311E2F1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酒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42A1A3A9-E4F1-44B0-96CA-671DE9DF1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188913"/>
            <a:ext cx="3802062" cy="13684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7221" name="Picture 1">
            <a:extLst>
              <a:ext uri="{FF2B5EF4-FFF2-40B4-BE49-F238E27FC236}">
                <a16:creationId xmlns:a16="http://schemas.microsoft.com/office/drawing/2014/main" id="{D197061F-8127-4298-A5F3-2A48B81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60575"/>
            <a:ext cx="42481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>
            <a:extLst>
              <a:ext uri="{FF2B5EF4-FFF2-40B4-BE49-F238E27FC236}">
                <a16:creationId xmlns:a16="http://schemas.microsoft.com/office/drawing/2014/main" id="{3F8AAED6-0A42-4692-A0BC-C8EC1A83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8243" name="Content Placeholder 2">
            <a:extLst>
              <a:ext uri="{FF2B5EF4-FFF2-40B4-BE49-F238E27FC236}">
                <a16:creationId xmlns:a16="http://schemas.microsoft.com/office/drawing/2014/main" id="{3C8F843E-5014-411E-8A10-344A0F430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8244" name="Text Placeholder 3">
            <a:extLst>
              <a:ext uri="{FF2B5EF4-FFF2-40B4-BE49-F238E27FC236}">
                <a16:creationId xmlns:a16="http://schemas.microsoft.com/office/drawing/2014/main" id="{BD413E4D-F678-4D61-8A99-28C234C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4F01DC4D-3E93-45FA-ACA6-102A9836C94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月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NGUYỆT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8558C268-0EAE-4432-9BF5-D903A8C26F3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げつ、がつ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：つき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A6C6C3D9-AEC2-4B9A-9377-C9F5D7E00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35C39A25-6C44-48CD-852E-BE63B6236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つき</a:t>
            </a: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3BA00AC5-B680-4494-B95A-A34F9B652EB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3FD97058-3E13-49D8-A838-00665D208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81000"/>
            <a:ext cx="213360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0293" name="Picture 5" descr="MoonVenus5">
            <a:extLst>
              <a:ext uri="{FF2B5EF4-FFF2-40B4-BE49-F238E27FC236}">
                <a16:creationId xmlns:a16="http://schemas.microsoft.com/office/drawing/2014/main" id="{A02DC8CD-7ED4-492C-8A52-ABD77698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34A8914B-F6E7-4994-99DF-3EF3347E82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いち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0896EC31-6C57-45AB-9B25-D80BF0F12FC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339933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33894232-1BA4-4EA2-A439-06EF278A2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81000"/>
            <a:ext cx="2209800" cy="10668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1317" name="WordArt 5">
            <a:extLst>
              <a:ext uri="{FF2B5EF4-FFF2-40B4-BE49-F238E27FC236}">
                <a16:creationId xmlns:a16="http://schemas.microsoft.com/office/drawing/2014/main" id="{450C6A85-C576-44D5-8D89-511A3DD0195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4800" y="3200400"/>
            <a:ext cx="4191000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January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08EC6CAB-E9AF-4ED0-AB54-CCD9947BC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げつ</a:t>
            </a:r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び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24F9A55C-5419-43E0-A03F-87E0CEA8A05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月</a:t>
            </a:r>
            <a:r>
              <a:rPr lang="ja-JP" altLang="en-US" sz="10000" b="1">
                <a:solidFill>
                  <a:srgbClr val="339933"/>
                </a:solidFill>
                <a:ea typeface="MS Mincho" panose="02020609040205080304" pitchFamily="49" charset="-128"/>
              </a:rPr>
              <a:t>曜</a:t>
            </a: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4F693FE4-EDF0-4680-BB9C-ADAE4CD2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28600"/>
            <a:ext cx="2362200" cy="1295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6BD04AF5-CD5C-4299-85CF-37F711FB3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4800"/>
            <a:ext cx="144780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2342" name="Picture 8" descr="happy_monday-3774">
            <a:extLst>
              <a:ext uri="{FF2B5EF4-FFF2-40B4-BE49-F238E27FC236}">
                <a16:creationId xmlns:a16="http://schemas.microsoft.com/office/drawing/2014/main" id="{F318C397-2F42-4E25-ABF0-5A3FE6E35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31686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nimBg="1"/>
      <p:bldP spid="3379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2BBD9F80-F3D7-4C61-B4BD-FC98AB1AFA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540133BF-FBF0-4544-AB4F-AE6C89C3F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2AA6057-C84A-4944-A94B-8797E62C33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だい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C05D661-C9E7-4F2F-A867-0692C72FE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大</a:t>
            </a: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endParaRPr lang="ja-JP" altLang="en-US" sz="15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191940" name="Rectangle 4">
            <a:extLst>
              <a:ext uri="{FF2B5EF4-FFF2-40B4-BE49-F238E27FC236}">
                <a16:creationId xmlns:a16="http://schemas.microsoft.com/office/drawing/2014/main" id="{D48FCDF9-E851-4A14-A5FE-AEE9B4FDD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60350"/>
            <a:ext cx="6934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365" name="Picture 2" descr="http://www.cleverjobs.vn/cj/upload_files/images/thumbs/5/7/6/576a62d4446f1c7b55feafb8a25c865f.jpg">
            <a:extLst>
              <a:ext uri="{FF2B5EF4-FFF2-40B4-BE49-F238E27FC236}">
                <a16:creationId xmlns:a16="http://schemas.microsoft.com/office/drawing/2014/main" id="{A9D4DF93-5C18-4485-B4F0-8E36F1960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40576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1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0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EE730C90-6BCC-47BF-BFF0-EA52CBDCE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F1675FE8-C999-430A-A399-98977B8473B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火</a:t>
            </a:r>
          </a:p>
        </p:txBody>
      </p:sp>
      <p:sp>
        <p:nvSpPr>
          <p:cNvPr id="98308" name="Rectangle 4">
            <a:extLst>
              <a:ext uri="{FF2B5EF4-FFF2-40B4-BE49-F238E27FC236}">
                <a16:creationId xmlns:a16="http://schemas.microsoft.com/office/drawing/2014/main" id="{254C947A-6478-4F15-ACD6-5C8FD68B7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"/>
            <a:ext cx="15240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4389" name="Picture 5" descr="fire">
            <a:extLst>
              <a:ext uri="{FF2B5EF4-FFF2-40B4-BE49-F238E27FC236}">
                <a16:creationId xmlns:a16="http://schemas.microsoft.com/office/drawing/2014/main" id="{3F0FE34D-D3A0-43B4-B027-480A2308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34290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2499089D-9CBB-45CD-893B-1C9A364C4A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かようび</a:t>
            </a:r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5F49E5FE-E871-4E93-A80E-1D4F420EA18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362200"/>
            <a:ext cx="4038600" cy="3763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FF0000"/>
                </a:solidFill>
                <a:ea typeface="MS Mincho" panose="02020609040205080304" pitchFamily="49" charset="-128"/>
              </a:rPr>
              <a:t>火</a:t>
            </a:r>
            <a:r>
              <a:rPr lang="ja-JP" altLang="en-US" sz="98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337924" name="Rectangle 4">
            <a:extLst>
              <a:ext uri="{FF2B5EF4-FFF2-40B4-BE49-F238E27FC236}">
                <a16:creationId xmlns:a16="http://schemas.microsoft.com/office/drawing/2014/main" id="{62C5F0A3-4538-42CB-8501-209C213B5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04813"/>
            <a:ext cx="511175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5413" name="WordArt 6">
            <a:extLst>
              <a:ext uri="{FF2B5EF4-FFF2-40B4-BE49-F238E27FC236}">
                <a16:creationId xmlns:a16="http://schemas.microsoft.com/office/drawing/2014/main" id="{E7B85C23-3E20-459D-B3A8-7F5CB531331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352800"/>
            <a:ext cx="396240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Tuesday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F8AEAAB-EEB3-4E95-87AB-EA04C00F1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か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じ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6F435E47-F041-4EA6-BDB2-A917DBCD584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火</a:t>
            </a:r>
            <a:r>
              <a:rPr lang="ja-JP" altLang="en-US" sz="15100" b="1">
                <a:solidFill>
                  <a:srgbClr val="009900"/>
                </a:solidFill>
                <a:ea typeface="MS Mincho" panose="02020609040205080304" pitchFamily="49" charset="-128"/>
              </a:rPr>
              <a:t>事</a:t>
            </a:r>
            <a:endParaRPr lang="ja-JP" altLang="en-US" sz="15000" b="1">
              <a:solidFill>
                <a:srgbClr val="009900"/>
              </a:solidFill>
              <a:ea typeface="MS Mincho" panose="02020609040205080304" pitchFamily="49" charset="-128"/>
            </a:endParaRP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BEC5CBB9-E425-4866-A112-AB8C12433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404813"/>
            <a:ext cx="2484438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6437" name="Picture 2">
            <a:extLst>
              <a:ext uri="{FF2B5EF4-FFF2-40B4-BE49-F238E27FC236}">
                <a16:creationId xmlns:a16="http://schemas.microsoft.com/office/drawing/2014/main" id="{B5D9EF5E-BB27-4758-ACA4-46692503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3673475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>
            <a:extLst>
              <a:ext uri="{FF2B5EF4-FFF2-40B4-BE49-F238E27FC236}">
                <a16:creationId xmlns:a16="http://schemas.microsoft.com/office/drawing/2014/main" id="{973BF066-4AC2-4750-AE08-4195CD56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47459" name="Content Placeholder 2">
            <a:extLst>
              <a:ext uri="{FF2B5EF4-FFF2-40B4-BE49-F238E27FC236}">
                <a16:creationId xmlns:a16="http://schemas.microsoft.com/office/drawing/2014/main" id="{3E13F33F-53F2-4A5B-92D6-C820B20FC2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47460" name="Text Placeholder 3">
            <a:extLst>
              <a:ext uri="{FF2B5EF4-FFF2-40B4-BE49-F238E27FC236}">
                <a16:creationId xmlns:a16="http://schemas.microsoft.com/office/drawing/2014/main" id="{B460DE7B-F984-4F7F-8780-445907D66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8A9F8177-6D7B-48D2-BA25-655EC6B750B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100" b="1">
                <a:ea typeface="MS Mincho" panose="02020609040205080304" pitchFamily="49" charset="-128"/>
              </a:rPr>
              <a:t>水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THỦY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0FE2CFB0-3847-4152-A011-158BF36F054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すい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：みず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ea typeface="MS Mincho" panose="02020609040205080304" pitchFamily="49" charset="-128"/>
              </a:rPr>
              <a:t>　　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33828" name="Rectangle 4">
            <a:extLst>
              <a:ext uri="{FF2B5EF4-FFF2-40B4-BE49-F238E27FC236}">
                <a16:creationId xmlns:a16="http://schemas.microsoft.com/office/drawing/2014/main" id="{F90F5B96-F556-4A50-B213-DA335AD12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3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7FBD3EBD-10FD-4960-BA4D-3481C7FF3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みず</a:t>
            </a:r>
          </a:p>
        </p:txBody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991C37FC-A56B-41CE-9492-A1038667A98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水</a:t>
            </a:r>
          </a:p>
        </p:txBody>
      </p:sp>
      <p:sp>
        <p:nvSpPr>
          <p:cNvPr id="335876" name="Rectangle 4">
            <a:extLst>
              <a:ext uri="{FF2B5EF4-FFF2-40B4-BE49-F238E27FC236}">
                <a16:creationId xmlns:a16="http://schemas.microsoft.com/office/drawing/2014/main" id="{6F6E79C8-9FED-419E-8710-8AC01B6C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04800"/>
            <a:ext cx="23622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9509" name="Picture 5" descr="water">
            <a:extLst>
              <a:ext uri="{FF2B5EF4-FFF2-40B4-BE49-F238E27FC236}">
                <a16:creationId xmlns:a16="http://schemas.microsoft.com/office/drawing/2014/main" id="{9505210D-E4B0-4B7B-B81B-73FBB53D2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28575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5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2F8AD3B3-2358-427F-A9D6-8FFD474E4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すい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D598B5C1-C9F5-48F2-AF21-322BB5612E5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362200"/>
            <a:ext cx="4038600" cy="3763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水</a:t>
            </a:r>
            <a:r>
              <a:rPr lang="ja-JP" altLang="en-US" sz="98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337924" name="Rectangle 4">
            <a:extLst>
              <a:ext uri="{FF2B5EF4-FFF2-40B4-BE49-F238E27FC236}">
                <a16:creationId xmlns:a16="http://schemas.microsoft.com/office/drawing/2014/main" id="{D35E75B9-E966-4BFA-B019-DBA7B0923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1000"/>
            <a:ext cx="22098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25" name="Rectangle 5">
            <a:extLst>
              <a:ext uri="{FF2B5EF4-FFF2-40B4-BE49-F238E27FC236}">
                <a16:creationId xmlns:a16="http://schemas.microsoft.com/office/drawing/2014/main" id="{9AF45BA1-A454-44D6-A58F-BE3E269F4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81000"/>
            <a:ext cx="3352800" cy="1066800"/>
          </a:xfrm>
          <a:prstGeom prst="rect">
            <a:avLst/>
          </a:pr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0534" name="WordArt 6">
            <a:extLst>
              <a:ext uri="{FF2B5EF4-FFF2-40B4-BE49-F238E27FC236}">
                <a16:creationId xmlns:a16="http://schemas.microsoft.com/office/drawing/2014/main" id="{589121BD-DA62-4F6A-A237-6D61FF1CDEE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352800"/>
            <a:ext cx="396240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Wednesday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337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4" grpId="0" animBg="1"/>
      <p:bldP spid="337925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>
            <a:extLst>
              <a:ext uri="{FF2B5EF4-FFF2-40B4-BE49-F238E27FC236}">
                <a16:creationId xmlns:a16="http://schemas.microsoft.com/office/drawing/2014/main" id="{950ACEF6-157A-46AC-B13E-ABE195E5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51555" name="Content Placeholder 2">
            <a:extLst>
              <a:ext uri="{FF2B5EF4-FFF2-40B4-BE49-F238E27FC236}">
                <a16:creationId xmlns:a16="http://schemas.microsoft.com/office/drawing/2014/main" id="{0A0537EB-1580-4321-B01F-3FEA840DC0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51556" name="Text Placeholder 3">
            <a:extLst>
              <a:ext uri="{FF2B5EF4-FFF2-40B4-BE49-F238E27FC236}">
                <a16:creationId xmlns:a16="http://schemas.microsoft.com/office/drawing/2014/main" id="{78CD3624-D892-46D6-9A84-0EED6D7E4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674B621D-4B6A-4164-B083-AC6BB9CAC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き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5ECFEE8-05E9-4083-976B-B16D425A66C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木</a:t>
            </a:r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22E54E5-3867-4C70-A05D-2822C740C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57200"/>
            <a:ext cx="1371600" cy="9906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2581" name="Picture 5" descr="tree%20pine">
            <a:extLst>
              <a:ext uri="{FF2B5EF4-FFF2-40B4-BE49-F238E27FC236}">
                <a16:creationId xmlns:a16="http://schemas.microsoft.com/office/drawing/2014/main" id="{DDE4C522-A1E9-4332-A8F0-62E13840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434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D0F3A22F-B155-481A-A9F8-34F0A3F56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もく</a:t>
            </a:r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607BD426-AC44-41F0-99B7-698CB539690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362200"/>
            <a:ext cx="4038600" cy="3763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木</a:t>
            </a:r>
            <a:r>
              <a:rPr lang="ja-JP" altLang="en-US" sz="9800" b="1">
                <a:solidFill>
                  <a:srgbClr val="339933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A604AB9B-6297-4CEF-990F-C3FDB3C7C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1000"/>
            <a:ext cx="198120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3605" name="Picture 5" descr="11">
            <a:extLst>
              <a:ext uri="{FF2B5EF4-FFF2-40B4-BE49-F238E27FC236}">
                <a16:creationId xmlns:a16="http://schemas.microsoft.com/office/drawing/2014/main" id="{CD6F77F1-2A7E-42C5-8F6D-33234BC39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406717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E908F45-AD4E-449A-9C22-70DB7164E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がっ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こう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4BAF94A-5652-426A-A824-8C217F7EA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11638" y="1828800"/>
            <a:ext cx="4475162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校</a:t>
            </a:r>
          </a:p>
        </p:txBody>
      </p:sp>
      <p:sp>
        <p:nvSpPr>
          <p:cNvPr id="1196036" name="Rectangle 4">
            <a:extLst>
              <a:ext uri="{FF2B5EF4-FFF2-40B4-BE49-F238E27FC236}">
                <a16:creationId xmlns:a16="http://schemas.microsoft.com/office/drawing/2014/main" id="{A4A81F02-33C1-4FCA-A6D1-5988E2749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60350"/>
            <a:ext cx="6934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6389" name="Picture 3" descr="C:\GIAO TRINH MINNA NO NIHONGO\GIAO TRINH MINNA NO NIHONGO\みんなの日本語絵カード\N\名称未設定 1.jpg">
            <a:extLst>
              <a:ext uri="{FF2B5EF4-FFF2-40B4-BE49-F238E27FC236}">
                <a16:creationId xmlns:a16="http://schemas.microsoft.com/office/drawing/2014/main" id="{896E4FD7-FA0F-478A-90FB-F14BBE35D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133600"/>
            <a:ext cx="4033838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6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6036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80FD3C3A-B7A9-44D1-994A-5C20B04A7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CF4E9EA6-3F60-45EB-B53F-9EF9A879F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933EB8DA-A490-4E59-A03E-A60978ABEE1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金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KIM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B309E922-A1ED-4654-9E0A-CFEC39F5C29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きん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：かね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94244" name="Rectangle 4">
            <a:extLst>
              <a:ext uri="{FF2B5EF4-FFF2-40B4-BE49-F238E27FC236}">
                <a16:creationId xmlns:a16="http://schemas.microsoft.com/office/drawing/2014/main" id="{A5ED448C-6747-4D3B-8D07-E2CD484FB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94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4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E78AA5FF-3AE1-4E53-944D-0F674321B1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きん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F251A4F4-BECA-46B3-89A1-CC47C542E07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金</a:t>
            </a:r>
          </a:p>
        </p:txBody>
      </p:sp>
      <p:sp>
        <p:nvSpPr>
          <p:cNvPr id="396292" name="Rectangle 4">
            <a:extLst>
              <a:ext uri="{FF2B5EF4-FFF2-40B4-BE49-F238E27FC236}">
                <a16:creationId xmlns:a16="http://schemas.microsoft.com/office/drawing/2014/main" id="{465BE118-794A-4D1E-9514-0BE377564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57200"/>
            <a:ext cx="1828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6677" name="Picture 5" descr="130037_vang_17">
            <a:extLst>
              <a:ext uri="{FF2B5EF4-FFF2-40B4-BE49-F238E27FC236}">
                <a16:creationId xmlns:a16="http://schemas.microsoft.com/office/drawing/2014/main" id="{488F2F21-2C7A-4DB1-98DB-FCCA200B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96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96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060BB179-ECF6-4554-833F-9A9B563FDD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お</a:t>
            </a:r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かね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4AB25883-3A81-41D9-B8ED-DDE1401220C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お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金</a:t>
            </a:r>
          </a:p>
        </p:txBody>
      </p:sp>
      <p:pic>
        <p:nvPicPr>
          <p:cNvPr id="157700" name="Picture 4" descr="images46397_tien">
            <a:extLst>
              <a:ext uri="{FF2B5EF4-FFF2-40B4-BE49-F238E27FC236}">
                <a16:creationId xmlns:a16="http://schemas.microsoft.com/office/drawing/2014/main" id="{7C661674-2A79-4861-8688-AC76E8B1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4095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89" name="Rectangle 5">
            <a:extLst>
              <a:ext uri="{FF2B5EF4-FFF2-40B4-BE49-F238E27FC236}">
                <a16:creationId xmlns:a16="http://schemas.microsoft.com/office/drawing/2014/main" id="{5B9BEB53-FD43-4E4A-A4BE-FEA111866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04800"/>
            <a:ext cx="17526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00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26EFB1F5-2C01-4BB4-B6E5-28CB0078C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きん</a:t>
            </a:r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32383CC0-5F8E-453E-AA64-8FAEA2977C9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金</a:t>
            </a:r>
            <a:r>
              <a:rPr lang="ja-JP" altLang="en-US" sz="100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pic>
        <p:nvPicPr>
          <p:cNvPr id="158724" name="Picture 4" descr="fridays">
            <a:extLst>
              <a:ext uri="{FF2B5EF4-FFF2-40B4-BE49-F238E27FC236}">
                <a16:creationId xmlns:a16="http://schemas.microsoft.com/office/drawing/2014/main" id="{2789C4DA-04B8-4CAD-BC95-3921E74FE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4038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8341" name="Rectangle 5">
            <a:extLst>
              <a:ext uri="{FF2B5EF4-FFF2-40B4-BE49-F238E27FC236}">
                <a16:creationId xmlns:a16="http://schemas.microsoft.com/office/drawing/2014/main" id="{5022A2C3-989F-4A77-9095-BD1DC9A7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"/>
            <a:ext cx="18288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8342" name="Rectangle 6">
            <a:extLst>
              <a:ext uri="{FF2B5EF4-FFF2-40B4-BE49-F238E27FC236}">
                <a16:creationId xmlns:a16="http://schemas.microsoft.com/office/drawing/2014/main" id="{69E82298-E128-4D8D-A6A7-61B1AF08C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76250"/>
            <a:ext cx="2016125" cy="865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98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398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41" grpId="0" animBg="1"/>
      <p:bldP spid="398342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FCE2AF78-3EFC-4A50-89B0-6C73B5374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361DF10A-337F-4680-8FB0-4FE26DF34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FD912DA4-F6B4-4A56-9F4D-FCD7B0AA0CF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土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THỔ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3C4280A2-A65F-4AB5-9E40-8900790195A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ど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：つち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408580" name="Rectangle 4">
            <a:extLst>
              <a:ext uri="{FF2B5EF4-FFF2-40B4-BE49-F238E27FC236}">
                <a16:creationId xmlns:a16="http://schemas.microsoft.com/office/drawing/2014/main" id="{795FAA81-9A16-4034-A95C-A1C58F832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08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0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05295465-503B-4A9F-AADE-2A3575841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つち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7F5EA5AE-78ED-4171-BD2D-80AADE4B9B8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土</a:t>
            </a:r>
          </a:p>
        </p:txBody>
      </p:sp>
      <p:sp>
        <p:nvSpPr>
          <p:cNvPr id="410628" name="Rectangle 4">
            <a:extLst>
              <a:ext uri="{FF2B5EF4-FFF2-40B4-BE49-F238E27FC236}">
                <a16:creationId xmlns:a16="http://schemas.microsoft.com/office/drawing/2014/main" id="{8745EAD4-221D-4B42-B218-07A4BD241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1000"/>
            <a:ext cx="1905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61797" name="Picture 5" descr="Soil%20profile%20Talbott">
            <a:extLst>
              <a:ext uri="{FF2B5EF4-FFF2-40B4-BE49-F238E27FC236}">
                <a16:creationId xmlns:a16="http://schemas.microsoft.com/office/drawing/2014/main" id="{457E6F13-D35A-4E55-8F69-DD73FE4D9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4267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10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79FFA058-B02F-42D5-916D-367E7B13A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と</a:t>
            </a:r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ち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10405B60-C065-4A1B-9A99-923D459703E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9900"/>
                </a:solidFill>
                <a:ea typeface="MS Mincho" panose="02020609040205080304" pitchFamily="49" charset="-128"/>
              </a:rPr>
              <a:t>土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地</a:t>
            </a:r>
          </a:p>
        </p:txBody>
      </p:sp>
      <p:pic>
        <p:nvPicPr>
          <p:cNvPr id="162820" name="Picture 5" descr="land">
            <a:extLst>
              <a:ext uri="{FF2B5EF4-FFF2-40B4-BE49-F238E27FC236}">
                <a16:creationId xmlns:a16="http://schemas.microsoft.com/office/drawing/2014/main" id="{66EB908C-39B5-455D-98B1-D0D1DFC2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4343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7798" name="Rectangle 6">
            <a:extLst>
              <a:ext uri="{FF2B5EF4-FFF2-40B4-BE49-F238E27FC236}">
                <a16:creationId xmlns:a16="http://schemas.microsoft.com/office/drawing/2014/main" id="{9400DCFF-AAFB-4E4A-A6FA-D13AB9B41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404813"/>
            <a:ext cx="2087563" cy="936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17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8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1308EF2E-8497-4FCA-88F1-1A432212D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ど</a:t>
            </a:r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E059523D-7503-4248-8123-FDEAD822FC0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土</a:t>
            </a:r>
            <a:r>
              <a:rPr lang="ja-JP" altLang="en-US" sz="100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412676" name="Rectangle 4">
            <a:extLst>
              <a:ext uri="{FF2B5EF4-FFF2-40B4-BE49-F238E27FC236}">
                <a16:creationId xmlns:a16="http://schemas.microsoft.com/office/drawing/2014/main" id="{F2850960-A7B6-43CC-B4B6-B4682B99F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9144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63845" name="Picture 5" descr="happy_saturday_flowers.jpg Saturday image by inabina70">
            <a:extLst>
              <a:ext uri="{FF2B5EF4-FFF2-40B4-BE49-F238E27FC236}">
                <a16:creationId xmlns:a16="http://schemas.microsoft.com/office/drawing/2014/main" id="{CFFF945E-062F-4CAE-8370-13F8F0025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4114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12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BD0B209-B4C8-4ADC-A6F4-F00BB8555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3028B8C-CDFD-4B4D-95F5-F0A0D40FD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0" y="1828800"/>
            <a:ext cx="43053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生</a:t>
            </a:r>
            <a:endParaRPr lang="en-US" altLang="ja-JP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193988" name="Rectangle 4">
            <a:extLst>
              <a:ext uri="{FF2B5EF4-FFF2-40B4-BE49-F238E27FC236}">
                <a16:creationId xmlns:a16="http://schemas.microsoft.com/office/drawing/2014/main" id="{2A66EA78-AB25-4AF5-9E91-D68C43DCE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7413" name="Picture 2" descr="https://encrypted-tbn0.gstatic.com/images?q=tbn:ANd9GcSW8VTOTCWWScX32GTZ_FavJ_EoKNSjVMmyey9glTluzEC6pl8I">
            <a:extLst>
              <a:ext uri="{FF2B5EF4-FFF2-40B4-BE49-F238E27FC236}">
                <a16:creationId xmlns:a16="http://schemas.microsoft.com/office/drawing/2014/main" id="{49C1BB8D-C650-4104-9418-BB819702A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05038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3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98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1B31E070-70A1-484F-AE18-56E520C54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F61EF8DE-BE11-43D8-BD40-61DDACD28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5AAB41B0-9310-4EB7-8690-FBC46191FBB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000" b="1">
                <a:ea typeface="MS Mincho" panose="02020609040205080304" pitchFamily="49" charset="-128"/>
              </a:rPr>
              <a:t>曜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DIỆU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DF723488-957B-420B-8F01-4F6F1D1D8DE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よう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4EC30049-2E82-447B-8241-8A9B89423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313" y="5013325"/>
            <a:ext cx="2016125" cy="936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F64B0A79-BD7B-45BC-BA12-C26A7DEE8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にち</a:t>
            </a:r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び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6060C93A-DD71-40F9-B3E8-E5B60DFBD89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  <a:r>
              <a:rPr lang="ja-JP" altLang="en-US" sz="10000" b="1">
                <a:solidFill>
                  <a:srgbClr val="339933"/>
                </a:solidFill>
                <a:ea typeface="MS Mincho" panose="02020609040205080304" pitchFamily="49" charset="-128"/>
              </a:rPr>
              <a:t>曜</a:t>
            </a: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3C24C8C8-36F2-42C2-8659-CAA1EE58B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28600"/>
            <a:ext cx="2362200" cy="1295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FDCD2051-DAA1-4430-88CE-29B6C01AC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4800"/>
            <a:ext cx="144780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66918" name="Picture 6" descr="sunday%20(27)">
            <a:extLst>
              <a:ext uri="{FF2B5EF4-FFF2-40B4-BE49-F238E27FC236}">
                <a16:creationId xmlns:a16="http://schemas.microsoft.com/office/drawing/2014/main" id="{11732192-2C4B-497A-A69D-C1416A8519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114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>
            <a:extLst>
              <a:ext uri="{FF2B5EF4-FFF2-40B4-BE49-F238E27FC236}">
                <a16:creationId xmlns:a16="http://schemas.microsoft.com/office/drawing/2014/main" id="{D87EC8DD-94B2-4124-8C2E-8DF29BA1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67939" name="Content Placeholder 2">
            <a:extLst>
              <a:ext uri="{FF2B5EF4-FFF2-40B4-BE49-F238E27FC236}">
                <a16:creationId xmlns:a16="http://schemas.microsoft.com/office/drawing/2014/main" id="{B87300BA-C6F0-4D8A-8683-F622C3976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A7E88F06-7B64-42CF-BE32-28C71893CA9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何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HÀ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4D65D56B-6365-4792-9B02-3C0588AEDFB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なん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：なに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915460" name="Rectangle 4">
            <a:extLst>
              <a:ext uri="{FF2B5EF4-FFF2-40B4-BE49-F238E27FC236}">
                <a16:creationId xmlns:a16="http://schemas.microsoft.com/office/drawing/2014/main" id="{295EEA35-280B-42A6-B147-1EC8627BA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29200"/>
            <a:ext cx="2286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915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46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64F0A53D-CE97-4D64-BFB3-A564771DB8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なに </a:t>
            </a:r>
            <a:r>
              <a:rPr lang="en-US" altLang="ja-JP" sz="9000" b="1">
                <a:solidFill>
                  <a:srgbClr val="FF33CC"/>
                </a:solidFill>
                <a:ea typeface="MS Mincho" panose="02020609040205080304" pitchFamily="49" charset="-128"/>
              </a:rPr>
              <a:t>/ 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なん</a:t>
            </a:r>
            <a:endParaRPr lang="ja-JP" altLang="en-US" sz="9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CCA8F37E-3C4F-46EE-9896-F5B2E2C43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何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917508" name="Rectangle 4">
            <a:extLst>
              <a:ext uri="{FF2B5EF4-FFF2-40B4-BE49-F238E27FC236}">
                <a16:creationId xmlns:a16="http://schemas.microsoft.com/office/drawing/2014/main" id="{2730F9AB-7393-4DF8-9BBC-7F0062EED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"/>
            <a:ext cx="563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91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08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9084ABFA-E34C-4031-AA15-77C7E3D21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19843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なん</a:t>
            </a:r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び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F3D3D55-DA9A-4383-AEA8-53720CC38C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何</a:t>
            </a:r>
            <a:r>
              <a:rPr lang="ja-JP" altLang="en-US" sz="20000" b="1">
                <a:solidFill>
                  <a:srgbClr val="FF0000"/>
                </a:solidFill>
                <a:ea typeface="MS Mincho" panose="02020609040205080304" pitchFamily="49" charset="-128"/>
              </a:rPr>
              <a:t>曜</a:t>
            </a: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921604" name="Rectangle 4">
            <a:extLst>
              <a:ext uri="{FF2B5EF4-FFF2-40B4-BE49-F238E27FC236}">
                <a16:creationId xmlns:a16="http://schemas.microsoft.com/office/drawing/2014/main" id="{1F24ACB7-A264-4C83-918B-F23F33635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7145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921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4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D18EFFB9-284A-4A0E-8886-A587141F3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3B8C0AE1-4D7F-46AA-A259-0A52BAA96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0BD9680A-BBFA-42C0-AA7D-AADB9203D14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年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NIÊN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13898CEB-83B9-4087-AB08-D7483304AE9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：とし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017860" name="Rectangle 4">
            <a:extLst>
              <a:ext uri="{FF2B5EF4-FFF2-40B4-BE49-F238E27FC236}">
                <a16:creationId xmlns:a16="http://schemas.microsoft.com/office/drawing/2014/main" id="{FB3CF2D7-0104-4C21-BC8E-C47E72F6E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29200"/>
            <a:ext cx="2286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178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6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51BEC3F-0353-4E77-989C-6BB8385D69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とし</a:t>
            </a:r>
            <a:endParaRPr lang="ja-JP" altLang="en-US" sz="9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7A10120F-8423-428B-A141-FA922B2B7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en-US" altLang="ja-JP" sz="30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021956" name="Rectangle 4">
            <a:extLst>
              <a:ext uri="{FF2B5EF4-FFF2-40B4-BE49-F238E27FC236}">
                <a16:creationId xmlns:a16="http://schemas.microsoft.com/office/drawing/2014/main" id="{817E4F57-B704-4525-ADFC-FC2F936F3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333375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21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9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FD10849-BC85-4E81-AD21-588CE68C6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りゅう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4D80AF8-4B99-40C4-9F4F-61E9E8466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8800" b="1">
                <a:solidFill>
                  <a:srgbClr val="009900"/>
                </a:solidFill>
                <a:ea typeface="MS Mincho" panose="02020609040205080304" pitchFamily="49" charset="-128"/>
              </a:rPr>
              <a:t>留</a:t>
            </a:r>
            <a:r>
              <a:rPr lang="ja-JP" altLang="en-US" sz="88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8800" b="1">
                <a:solidFill>
                  <a:srgbClr val="009900"/>
                </a:solidFill>
                <a:ea typeface="MS Mincho" panose="02020609040205080304" pitchFamily="49" charset="-128"/>
              </a:rPr>
              <a:t>生</a:t>
            </a:r>
          </a:p>
        </p:txBody>
      </p:sp>
      <p:sp>
        <p:nvSpPr>
          <p:cNvPr id="1191940" name="Rectangle 4">
            <a:extLst>
              <a:ext uri="{FF2B5EF4-FFF2-40B4-BE49-F238E27FC236}">
                <a16:creationId xmlns:a16="http://schemas.microsoft.com/office/drawing/2014/main" id="{1577A624-2831-4156-90D2-DBC422D25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04813"/>
            <a:ext cx="7993062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8437" name="Picture 2" descr="https://encrypted-tbn2.gstatic.com/images?q=tbn:ANd9GcS5jgube0qv8qJpQ2pC6x9jeffIe6521AhHM6lW40jEUnmY_vt7gg">
            <a:extLst>
              <a:ext uri="{FF2B5EF4-FFF2-40B4-BE49-F238E27FC236}">
                <a16:creationId xmlns:a16="http://schemas.microsoft.com/office/drawing/2014/main" id="{D82373FD-6165-4063-9CC0-175B736A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2276475"/>
            <a:ext cx="40957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1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0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C5F4072A-D766-4FD2-A8F8-148CCB1D9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こ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とし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6FCB243F-6766-4640-BB7B-D2E128FA5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今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019908" name="Rectangle 4">
            <a:extLst>
              <a:ext uri="{FF2B5EF4-FFF2-40B4-BE49-F238E27FC236}">
                <a16:creationId xmlns:a16="http://schemas.microsoft.com/office/drawing/2014/main" id="{B8EBD48B-86EC-4999-A2D4-86E281D43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19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9908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4F6A7049-D0E9-4B31-8E8F-7EAB8D757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らい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D96C2B26-EA3A-4594-A626-B66C2FE75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来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024004" name="Rectangle 4">
            <a:extLst>
              <a:ext uri="{FF2B5EF4-FFF2-40B4-BE49-F238E27FC236}">
                <a16:creationId xmlns:a16="http://schemas.microsoft.com/office/drawing/2014/main" id="{850090B3-B28B-44D4-B8F1-22AB1816B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24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04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9DF29F36-2A2F-4C9C-945D-865577BF6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きょ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DD7B0CA2-695A-404B-8190-7FED88D3F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9900"/>
                </a:solidFill>
                <a:ea typeface="MS Mincho" panose="02020609040205080304" pitchFamily="49" charset="-128"/>
              </a:rPr>
              <a:t>去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030148" name="Rectangle 4">
            <a:extLst>
              <a:ext uri="{FF2B5EF4-FFF2-40B4-BE49-F238E27FC236}">
                <a16:creationId xmlns:a16="http://schemas.microsoft.com/office/drawing/2014/main" id="{61FBB96B-4BDD-49D5-A365-DF58BA884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04813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30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148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47258209-A521-48B4-8E23-C9E5407B7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いち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4795510F-8369-4360-8E45-6BD6A47DF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032196" name="Rectangle 4">
            <a:extLst>
              <a:ext uri="{FF2B5EF4-FFF2-40B4-BE49-F238E27FC236}">
                <a16:creationId xmlns:a16="http://schemas.microsoft.com/office/drawing/2014/main" id="{FED6AC66-43D9-43B8-87E8-257E149BD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333375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32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196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D1F7297-5533-41FD-8266-15A64D943D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0F017B-5701-4CF9-899C-386243A98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23844A4E-C286-4B6D-A130-64FD9F29A8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時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THỜI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6D4ACB3A-EB47-47F4-9912-116A3A0C6AC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：とき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879620" name="Rectangle 4">
            <a:extLst>
              <a:ext uri="{FF2B5EF4-FFF2-40B4-BE49-F238E27FC236}">
                <a16:creationId xmlns:a16="http://schemas.microsoft.com/office/drawing/2014/main" id="{930AAFF2-97AD-48FD-9BE4-77F13F60E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29200"/>
            <a:ext cx="2286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79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9620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92BF32BF-9332-4085-9415-2A06337DAF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とき</a:t>
            </a:r>
            <a:endParaRPr lang="ja-JP" altLang="en-US" sz="9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E3DB78E5-D787-4376-ADAF-60EACC7EF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883716" name="Rectangle 4">
            <a:extLst>
              <a:ext uri="{FF2B5EF4-FFF2-40B4-BE49-F238E27FC236}">
                <a16:creationId xmlns:a16="http://schemas.microsoft.com/office/drawing/2014/main" id="{FA9DC118-FA49-4059-A3D5-DE1AC69B8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10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83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6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8A0898F6-6317-4207-9F0E-BA8178198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endParaRPr lang="ja-JP" altLang="en-US" sz="9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CF4D4EFD-98E0-4F6F-9401-F50CCD193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889860" name="Rectangle 4">
            <a:extLst>
              <a:ext uri="{FF2B5EF4-FFF2-40B4-BE49-F238E27FC236}">
                <a16:creationId xmlns:a16="http://schemas.microsoft.com/office/drawing/2014/main" id="{4EA408C1-2C55-4AAC-8CE8-E83BB4693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810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898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60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81151583-0B70-4CFF-A4CC-2096B7033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かん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297A7505-5980-4C94-9D92-9C23BB97B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間</a:t>
            </a:r>
          </a:p>
        </p:txBody>
      </p:sp>
      <p:sp>
        <p:nvSpPr>
          <p:cNvPr id="881668" name="Rectangle 4">
            <a:extLst>
              <a:ext uri="{FF2B5EF4-FFF2-40B4-BE49-F238E27FC236}">
                <a16:creationId xmlns:a16="http://schemas.microsoft.com/office/drawing/2014/main" id="{1118CF09-34F3-456F-B74E-7A50AD6D3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48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81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668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E1ABDB4B-A281-4629-B741-821B7C0B5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かん</a:t>
            </a:r>
          </a:p>
        </p:txBody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A1202372-A01F-466D-AD3F-4971650CC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2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間</a:t>
            </a:r>
          </a:p>
        </p:txBody>
      </p:sp>
      <p:sp>
        <p:nvSpPr>
          <p:cNvPr id="887812" name="Rectangle 4">
            <a:extLst>
              <a:ext uri="{FF2B5EF4-FFF2-40B4-BE49-F238E27FC236}">
                <a16:creationId xmlns:a16="http://schemas.microsoft.com/office/drawing/2014/main" id="{7F6F0FD5-CA38-4317-8848-1255BE65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04800"/>
            <a:ext cx="40386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87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78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CF70E4E-3DE9-4021-A22B-E45A26B7E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まな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ぶ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4B6F05B-F012-4683-97D6-F88C430EF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11638" y="1828800"/>
            <a:ext cx="4475162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ぶ</a:t>
            </a:r>
          </a:p>
        </p:txBody>
      </p:sp>
      <p:sp>
        <p:nvSpPr>
          <p:cNvPr id="1196036" name="Rectangle 4">
            <a:extLst>
              <a:ext uri="{FF2B5EF4-FFF2-40B4-BE49-F238E27FC236}">
                <a16:creationId xmlns:a16="http://schemas.microsoft.com/office/drawing/2014/main" id="{F912201F-619B-49E1-AB5E-E986A33C1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333375"/>
            <a:ext cx="2879725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9461" name="Picture 2" descr="https://encrypted-tbn3.gstatic.com/images?q=tbn:ANd9GcQ36Ao_898vU6fsmGADU4xiJ6WEJeZopYcqD_KZ-gacvbMcjCMIwg">
            <a:extLst>
              <a:ext uri="{FF2B5EF4-FFF2-40B4-BE49-F238E27FC236}">
                <a16:creationId xmlns:a16="http://schemas.microsoft.com/office/drawing/2014/main" id="{498F0D94-B763-46B0-BB8E-D9D045CB9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844675"/>
            <a:ext cx="3856037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6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6036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DF53E8D1-42F3-42FD-8CFC-433D920CD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74CC1359-E6B0-45F6-83BF-4E546E14B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56D37A8-58F7-4E61-971F-71900BF6ED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200" b="1">
                <a:ea typeface="MS Mincho" panose="02020609040205080304" pitchFamily="49" charset="-128"/>
              </a:rPr>
              <a:t>間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GIAN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EC6D4364-01D6-48D2-B168-E662D30B2D2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かん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：あいだ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14372" name="Rectangle 4">
            <a:extLst>
              <a:ext uri="{FF2B5EF4-FFF2-40B4-BE49-F238E27FC236}">
                <a16:creationId xmlns:a16="http://schemas.microsoft.com/office/drawing/2014/main" id="{44E36076-12E3-475B-8793-1BEA3323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4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2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D82578C1-8B8C-4E88-96AF-D579A0B3E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あいだ</a:t>
            </a: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7C6351A2-EAE5-4653-BF46-24896682E65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間</a:t>
            </a:r>
          </a:p>
        </p:txBody>
      </p:sp>
      <p:sp>
        <p:nvSpPr>
          <p:cNvPr id="316420" name="Rectangle 4">
            <a:extLst>
              <a:ext uri="{FF2B5EF4-FFF2-40B4-BE49-F238E27FC236}">
                <a16:creationId xmlns:a16="http://schemas.microsoft.com/office/drawing/2014/main" id="{10D8600E-78BA-4C8B-8C92-3E76CCB26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4800"/>
            <a:ext cx="3352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87397" name="Picture 5" descr="between_lions02">
            <a:extLst>
              <a:ext uri="{FF2B5EF4-FFF2-40B4-BE49-F238E27FC236}">
                <a16:creationId xmlns:a16="http://schemas.microsoft.com/office/drawing/2014/main" id="{9A43CA93-BD2E-4C62-8ADB-90FF26CB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7242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8" name="WordArt 6">
            <a:extLst>
              <a:ext uri="{FF2B5EF4-FFF2-40B4-BE49-F238E27FC236}">
                <a16:creationId xmlns:a16="http://schemas.microsoft.com/office/drawing/2014/main" id="{AD1006B5-CE02-4E10-8C98-B6AC6B86D4F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5410200"/>
            <a:ext cx="215265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between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EDEE0CF1-25B3-4D21-8422-C20A28877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じ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かん</a:t>
            </a:r>
            <a:endParaRPr lang="ja-JP" altLang="en-US" sz="9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9E53819D-B1A9-435D-BCB1-DA640137666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827088" y="1773238"/>
            <a:ext cx="7859712" cy="43529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008000"/>
                </a:solidFill>
                <a:ea typeface="MS Mincho" panose="02020609040205080304" pitchFamily="49" charset="-128"/>
              </a:rPr>
              <a:t>時</a:t>
            </a:r>
            <a:r>
              <a:rPr lang="ja-JP" altLang="en-US" sz="30000" b="1">
                <a:solidFill>
                  <a:srgbClr val="009900"/>
                </a:solidFill>
                <a:ea typeface="MS Mincho" panose="02020609040205080304" pitchFamily="49" charset="-128"/>
              </a:rPr>
              <a:t>間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873B3120-98A4-434F-87DB-8399C4E71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404813"/>
            <a:ext cx="4752975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17A4B9AE-F78E-491A-AFD7-3DB3A242D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ま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にあいます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DD7FFF29-58D3-4FA5-B258-6B0B83AD17B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79388" y="2205038"/>
            <a:ext cx="8785225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00"/>
                </a:solidFill>
                <a:ea typeface="MS Mincho" panose="02020609040205080304" pitchFamily="49" charset="-128"/>
              </a:rPr>
              <a:t>間</a:t>
            </a:r>
            <a:r>
              <a:rPr lang="ja-JP" altLang="en-US" sz="10000" b="1">
                <a:solidFill>
                  <a:srgbClr val="009900"/>
                </a:solidFill>
                <a:ea typeface="MS Mincho" panose="02020609040205080304" pitchFamily="49" charset="-128"/>
              </a:rPr>
              <a:t>に合います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FB1CE47E-B979-4491-AD6D-C2909D7E8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404813"/>
            <a:ext cx="1439862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318BADFD-8474-4E42-A14C-301A27615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6CB3605B-84D4-4EFE-A610-8F32B3715B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DA24DD96-115C-4492-9097-25204B2141C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分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PHÂN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3B1DC5D2-D55F-4F9D-AEAC-EEBEEE8AEFB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ふん、ぶん、ぷん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：わかる、わかれる、わける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14372" name="Rectangle 4">
            <a:extLst>
              <a:ext uri="{FF2B5EF4-FFF2-40B4-BE49-F238E27FC236}">
                <a16:creationId xmlns:a16="http://schemas.microsoft.com/office/drawing/2014/main" id="{337E1184-94D0-4B5F-A149-7B5DBB2E4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013325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4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2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95012E79-9924-4122-8BFF-A0764202E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ごふん</a:t>
            </a:r>
          </a:p>
        </p:txBody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773C7C2E-6F4F-49D4-84CD-3D8CCFFAF76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71550" y="1828800"/>
            <a:ext cx="771525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30000" b="1">
                <a:solidFill>
                  <a:srgbClr val="FF0066"/>
                </a:solidFill>
                <a:ea typeface="MS Mincho" panose="02020609040205080304" pitchFamily="49" charset="-128"/>
              </a:rPr>
              <a:t> 5</a:t>
            </a: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分</a:t>
            </a:r>
          </a:p>
        </p:txBody>
      </p:sp>
      <p:sp>
        <p:nvSpPr>
          <p:cNvPr id="316420" name="Rectangle 4">
            <a:extLst>
              <a:ext uri="{FF2B5EF4-FFF2-40B4-BE49-F238E27FC236}">
                <a16:creationId xmlns:a16="http://schemas.microsoft.com/office/drawing/2014/main" id="{EBF6C1AB-CEAA-4527-BDA4-629645CF0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33375"/>
            <a:ext cx="3352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B6EAC47D-F325-4E09-8B24-F3DC55B57A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じゅっぷん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44DD3F83-6BA4-495B-8AAA-ED1CE40975F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23850" y="1828800"/>
            <a:ext cx="8569325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30000" b="1">
                <a:solidFill>
                  <a:srgbClr val="FF0066"/>
                </a:solidFill>
                <a:ea typeface="MS Mincho" panose="02020609040205080304" pitchFamily="49" charset="-128"/>
              </a:rPr>
              <a:t>10</a:t>
            </a: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分</a:t>
            </a:r>
          </a:p>
        </p:txBody>
      </p:sp>
      <p:sp>
        <p:nvSpPr>
          <p:cNvPr id="316420" name="Rectangle 4">
            <a:extLst>
              <a:ext uri="{FF2B5EF4-FFF2-40B4-BE49-F238E27FC236}">
                <a16:creationId xmlns:a16="http://schemas.microsoft.com/office/drawing/2014/main" id="{485C50A1-DFD1-4C3C-9D04-587607A1F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04813"/>
            <a:ext cx="5976937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25439926-FAF7-456C-81F8-2EEACEBA0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じゅうぶん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92BE2366-FBBB-4DE1-9C47-EA208A887BE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23850" y="1828800"/>
            <a:ext cx="8569325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十分</a:t>
            </a:r>
          </a:p>
        </p:txBody>
      </p:sp>
      <p:sp>
        <p:nvSpPr>
          <p:cNvPr id="316420" name="Rectangle 4">
            <a:extLst>
              <a:ext uri="{FF2B5EF4-FFF2-40B4-BE49-F238E27FC236}">
                <a16:creationId xmlns:a16="http://schemas.microsoft.com/office/drawing/2014/main" id="{862A33F2-D076-4378-A220-DA00F291D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33375"/>
            <a:ext cx="5976937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3D7E8817-C509-4DB1-9267-0BFBDDA10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A7E13E49-907C-4384-8E5F-E648075A0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28B98005-7B24-4001-9A40-790C1AB5E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かります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9556B9F3-E8FC-4BFD-9802-AE41A1963CC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79388" y="2205038"/>
            <a:ext cx="8785225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2000" b="1">
                <a:solidFill>
                  <a:srgbClr val="FF0000"/>
                </a:solidFill>
                <a:ea typeface="MS Mincho" panose="02020609040205080304" pitchFamily="49" charset="-128"/>
              </a:rPr>
              <a:t>分</a:t>
            </a:r>
            <a:r>
              <a:rPr lang="ja-JP" altLang="en-US" sz="12000" b="1">
                <a:solidFill>
                  <a:srgbClr val="009900"/>
                </a:solidFill>
                <a:ea typeface="MS Mincho" panose="02020609040205080304" pitchFamily="49" charset="-128"/>
              </a:rPr>
              <a:t>かります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5EF46B45-F484-43D0-8BF9-1CC781ED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200" y="333375"/>
            <a:ext cx="1439863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2357852A-9154-427A-8C56-559C4F867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わけ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ます</a:t>
            </a:r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6336E5F0-8B8D-4BCC-88A4-D875E8B79EE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79388" y="2205038"/>
            <a:ext cx="8785225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4000" b="1">
                <a:solidFill>
                  <a:srgbClr val="FF0000"/>
                </a:solidFill>
                <a:ea typeface="MS Mincho" panose="02020609040205080304" pitchFamily="49" charset="-128"/>
              </a:rPr>
              <a:t>分け</a:t>
            </a:r>
            <a:r>
              <a:rPr lang="ja-JP" altLang="en-US" sz="14000" b="1">
                <a:solidFill>
                  <a:srgbClr val="009900"/>
                </a:solidFill>
                <a:ea typeface="MS Mincho" panose="02020609040205080304" pitchFamily="49" charset="-128"/>
              </a:rPr>
              <a:t>ます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C3B0E577-378B-43A5-B716-996B9F841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404813"/>
            <a:ext cx="1439862" cy="113506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itle 1">
            <a:extLst>
              <a:ext uri="{FF2B5EF4-FFF2-40B4-BE49-F238E27FC236}">
                <a16:creationId xmlns:a16="http://schemas.microsoft.com/office/drawing/2014/main" id="{F53F7E07-2419-42E2-9F75-3664D466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97635" name="Content Placeholder 2">
            <a:extLst>
              <a:ext uri="{FF2B5EF4-FFF2-40B4-BE49-F238E27FC236}">
                <a16:creationId xmlns:a16="http://schemas.microsoft.com/office/drawing/2014/main" id="{4B8C6B2B-31EE-4176-BBB8-41AE7B5A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03BE5AB9-85A4-4004-9918-69B88EF72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おお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あめ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DBDE4AD8-EE83-4730-BD35-68753FCAB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56100" y="1828800"/>
            <a:ext cx="43307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雨</a:t>
            </a:r>
          </a:p>
          <a:p>
            <a:pPr eaLnBrk="1" hangingPunct="1">
              <a:buFontTx/>
              <a:buNone/>
            </a:pPr>
            <a:endParaRPr lang="en-US" altLang="en-US" sz="30000" b="1">
              <a:solidFill>
                <a:srgbClr val="FF33CC"/>
              </a:solidFill>
              <a:ea typeface="MS Mincho" panose="02020609040205080304" pitchFamily="49" charset="-128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28DA278B-3F8F-4177-9E56-B9DBDC052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04800"/>
            <a:ext cx="5791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98661" name="Picture 2">
            <a:extLst>
              <a:ext uri="{FF2B5EF4-FFF2-40B4-BE49-F238E27FC236}">
                <a16:creationId xmlns:a16="http://schemas.microsoft.com/office/drawing/2014/main" id="{548DF599-D715-4847-8F12-48BF28A4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133600"/>
            <a:ext cx="39211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A3083D0B-4375-430A-A418-D020E4724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ばしょ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4CFFA629-BE35-4870-8CA2-36BA222C8D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場所</a:t>
            </a:r>
            <a:endParaRPr lang="en-US" altLang="en-US" sz="30000" b="1">
              <a:solidFill>
                <a:srgbClr val="FF33CC"/>
              </a:solidFill>
              <a:ea typeface="MS Mincho" panose="02020609040205080304" pitchFamily="49" charset="-128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E27392E6-96F5-4B39-B9C5-E555E405F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33375"/>
            <a:ext cx="5791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BF4D03DB-7164-4CBF-B5FE-4C19F59B1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へいじつ</a:t>
            </a:r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B45D54B3-A45E-45F1-BE75-6DB07D6B64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平日</a:t>
            </a:r>
            <a:endParaRPr lang="en-US" altLang="en-US" sz="30000" b="1">
              <a:solidFill>
                <a:srgbClr val="FF33CC"/>
              </a:solidFill>
              <a:ea typeface="MS Mincho" panose="02020609040205080304" pitchFamily="49" charset="-128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D0436B3D-AA19-4BE1-BD0D-26AD7E8BF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12750"/>
            <a:ext cx="5791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>
            <a:extLst>
              <a:ext uri="{FF2B5EF4-FFF2-40B4-BE49-F238E27FC236}">
                <a16:creationId xmlns:a16="http://schemas.microsoft.com/office/drawing/2014/main" id="{A0381606-77E0-43ED-9F12-8778241C2A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しゅくじつ</a:t>
            </a:r>
          </a:p>
        </p:txBody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CED86E7A-7FB7-4FB7-BAEA-9B0EA9188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27538" y="1828800"/>
            <a:ext cx="4465637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祝日</a:t>
            </a:r>
            <a:endParaRPr lang="en-US" altLang="en-US" sz="15000" b="1">
              <a:solidFill>
                <a:srgbClr val="FF33CC"/>
              </a:solidFill>
              <a:ea typeface="MS Mincho" panose="02020609040205080304" pitchFamily="49" charset="-128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EB134714-6018-4948-AE16-1AA6A122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95275"/>
            <a:ext cx="5791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1733" name="Picture 2">
            <a:extLst>
              <a:ext uri="{FF2B5EF4-FFF2-40B4-BE49-F238E27FC236}">
                <a16:creationId xmlns:a16="http://schemas.microsoft.com/office/drawing/2014/main" id="{0BCC0AFA-AD91-4A52-88F9-7EC01419F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2276475"/>
            <a:ext cx="4429125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F9399DF-48D3-475A-BC7E-938432B388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わたし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4C21EC3-BF3F-4DEB-BE25-C51907C80AD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私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4B81560C-AF03-48C4-9CC8-0B1923F14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8775" y="260350"/>
            <a:ext cx="347345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077" name="Picture 7">
            <a:extLst>
              <a:ext uri="{FF2B5EF4-FFF2-40B4-BE49-F238E27FC236}">
                <a16:creationId xmlns:a16="http://schemas.microsoft.com/office/drawing/2014/main" id="{7570B8D2-0E26-48A4-95E0-BCDD986C9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381635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925F5E3-1B6A-497A-88DE-70FB963833C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生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SINH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ED739FF-7626-45D9-BE5E-9CA53977BD9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せい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：いきる、うまれる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199108" name="Rectangle 4">
            <a:extLst>
              <a:ext uri="{FF2B5EF4-FFF2-40B4-BE49-F238E27FC236}">
                <a16:creationId xmlns:a16="http://schemas.microsoft.com/office/drawing/2014/main" id="{4F734736-4630-497B-A2F5-DA3239B13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941888"/>
            <a:ext cx="2590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4CA4ADF-5386-4180-98C0-4D79A74B1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65DD43B-FB81-4B10-AEA6-6BA5077539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0" y="1828800"/>
            <a:ext cx="43053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生</a:t>
            </a:r>
            <a:endParaRPr lang="en-US" altLang="ja-JP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193988" name="Rectangle 4">
            <a:extLst>
              <a:ext uri="{FF2B5EF4-FFF2-40B4-BE49-F238E27FC236}">
                <a16:creationId xmlns:a16="http://schemas.microsoft.com/office/drawing/2014/main" id="{BE9FC8E3-29E5-470C-AEB6-4D630A9FD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2533" name="Picture 2" descr="https://encrypted-tbn0.gstatic.com/images?q=tbn:ANd9GcSW8VTOTCWWScX32GTZ_FavJ_EoKNSjVMmyey9glTluzEC6pl8I">
            <a:extLst>
              <a:ext uri="{FF2B5EF4-FFF2-40B4-BE49-F238E27FC236}">
                <a16:creationId xmlns:a16="http://schemas.microsoft.com/office/drawing/2014/main" id="{92660D2B-9936-4023-AF43-D60C7100D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05038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3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98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3682848-0452-4B27-A20D-5C54EDB1E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せん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0679A81-5B32-4985-9418-94CC390106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0" y="1828800"/>
            <a:ext cx="43053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先</a:t>
            </a: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生</a:t>
            </a:r>
            <a:endParaRPr lang="en-US" altLang="ja-JP" sz="15000" b="1">
              <a:solidFill>
                <a:srgbClr val="FF6699"/>
              </a:solidFill>
              <a:ea typeface="MS Mincho" panose="02020609040205080304" pitchFamily="49" charset="-128"/>
            </a:endParaRPr>
          </a:p>
        </p:txBody>
      </p:sp>
      <p:sp>
        <p:nvSpPr>
          <p:cNvPr id="1193988" name="Rectangle 4">
            <a:extLst>
              <a:ext uri="{FF2B5EF4-FFF2-40B4-BE49-F238E27FC236}">
                <a16:creationId xmlns:a16="http://schemas.microsoft.com/office/drawing/2014/main" id="{AC620193-1395-48F1-ABE7-DD1F4C052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188913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3557" name="Picture 3" descr="C:\GIAO TRINH MINNA NO NIHONGO\GIAO TRINH MINNA NO NIHONGO\みんなの日本語絵カード\N\名称未設定 1.jpg">
            <a:extLst>
              <a:ext uri="{FF2B5EF4-FFF2-40B4-BE49-F238E27FC236}">
                <a16:creationId xmlns:a16="http://schemas.microsoft.com/office/drawing/2014/main" id="{BC73E349-E4C5-4A9D-A072-CBFAC644F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4224338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3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98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5D5CD73-90B9-4642-A178-8EEE0F9F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だいがく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D7098027-7880-4CA0-B77C-E8FB1E25C2B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590800"/>
            <a:ext cx="4038600" cy="3535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009900"/>
                </a:solidFill>
                <a:ea typeface="MS Mincho" panose="02020609040205080304" pitchFamily="49" charset="-128"/>
              </a:rPr>
              <a:t>大学</a:t>
            </a: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生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C58CA716-1FD5-401D-98BA-197EF8600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4813"/>
            <a:ext cx="72009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4581" name="Picture 2" descr="https://media.zenfs.com/vi-VN/News/SaigonTT/ImageHandler.ashxImageID206375">
            <a:extLst>
              <a:ext uri="{FF2B5EF4-FFF2-40B4-BE49-F238E27FC236}">
                <a16:creationId xmlns:a16="http://schemas.microsoft.com/office/drawing/2014/main" id="{F2AA8EA3-F75E-4521-86EE-12BE3C3C5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2276475"/>
            <a:ext cx="3810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FDB9658-7DAC-4850-8DC8-71B76C5B5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い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きる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D44087C-EA9F-4076-9093-8EC0E68ED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8800" b="1">
                <a:solidFill>
                  <a:srgbClr val="FF6699"/>
                </a:solidFill>
                <a:ea typeface="MS Mincho" panose="02020609040205080304" pitchFamily="49" charset="-128"/>
              </a:rPr>
              <a:t>生</a:t>
            </a:r>
            <a:r>
              <a:rPr lang="ja-JP" altLang="en-US" sz="8800" b="1">
                <a:solidFill>
                  <a:srgbClr val="009900"/>
                </a:solidFill>
                <a:ea typeface="MS Mincho" panose="02020609040205080304" pitchFamily="49" charset="-128"/>
              </a:rPr>
              <a:t>きる</a:t>
            </a:r>
          </a:p>
        </p:txBody>
      </p:sp>
      <p:sp>
        <p:nvSpPr>
          <p:cNvPr id="1191940" name="Rectangle 4">
            <a:extLst>
              <a:ext uri="{FF2B5EF4-FFF2-40B4-BE49-F238E27FC236}">
                <a16:creationId xmlns:a16="http://schemas.microsoft.com/office/drawing/2014/main" id="{80DB2E6F-4F46-4878-BEAA-FF7C525DB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01625"/>
            <a:ext cx="245745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5605" name="Picture 2" descr="http://www.pref.wakayama.lg.jp/prefg/000200/kenmin/web/201311/img/tokusyu1-3.gif">
            <a:extLst>
              <a:ext uri="{FF2B5EF4-FFF2-40B4-BE49-F238E27FC236}">
                <a16:creationId xmlns:a16="http://schemas.microsoft.com/office/drawing/2014/main" id="{FBA789DC-95C1-4896-9B86-502A9762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12950"/>
            <a:ext cx="4710113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1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16A8826-16FD-475C-97B7-92222B69E0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う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まれる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32FB1-32FE-4318-9B65-0C3008C7C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7200" b="1">
                <a:solidFill>
                  <a:srgbClr val="FF6699"/>
                </a:solidFill>
                <a:ea typeface="MS Mincho" panose="02020609040205080304" pitchFamily="49" charset="-128"/>
              </a:rPr>
              <a:t>生まれる</a:t>
            </a:r>
            <a:endParaRPr lang="ja-JP" altLang="en-US" sz="7200" b="1">
              <a:solidFill>
                <a:srgbClr val="009900"/>
              </a:solidFill>
              <a:ea typeface="MS Mincho" panose="02020609040205080304" pitchFamily="49" charset="-128"/>
            </a:endParaRPr>
          </a:p>
        </p:txBody>
      </p:sp>
      <p:sp>
        <p:nvSpPr>
          <p:cNvPr id="1191940" name="Rectangle 4">
            <a:extLst>
              <a:ext uri="{FF2B5EF4-FFF2-40B4-BE49-F238E27FC236}">
                <a16:creationId xmlns:a16="http://schemas.microsoft.com/office/drawing/2014/main" id="{F9EBD075-E8D1-4A64-9CFB-770598EB4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33375"/>
            <a:ext cx="1881187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6629" name="Picture 1" descr="C:\GIAO TRINH MINNA NO NIHONGO\GIAO TRINH MINNA NO NIHONGO\みんなの日本語絵カード\V\名称未設定 132.jpg">
            <a:extLst>
              <a:ext uri="{FF2B5EF4-FFF2-40B4-BE49-F238E27FC236}">
                <a16:creationId xmlns:a16="http://schemas.microsoft.com/office/drawing/2014/main" id="{FC3A10E8-571B-47D6-9C3C-EC912367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844675"/>
            <a:ext cx="367665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1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1403F2A5-8B4C-4632-8AEB-12493860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5F426F17-6BA6-4B82-8E48-875C8F46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8587F74-2A97-47AF-A68E-C2275B1B5B7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校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HIỆU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ja-JP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3E275C2-147F-4D12-AAD0-38B68D4F7FE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こう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199108" name="Rectangle 4">
            <a:extLst>
              <a:ext uri="{FF2B5EF4-FFF2-40B4-BE49-F238E27FC236}">
                <a16:creationId xmlns:a16="http://schemas.microsoft.com/office/drawing/2014/main" id="{13761E84-9921-4868-8BB0-0D2403231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029200"/>
            <a:ext cx="2590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FA843D6-0553-43D2-A020-D88D228DE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がっ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こう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73E36CD-669C-43C2-A5FB-176EE7841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10100" y="1828800"/>
            <a:ext cx="40767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校</a:t>
            </a:r>
            <a:endParaRPr lang="ja-JP" altLang="en-US" sz="15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201156" name="Rectangle 4">
            <a:extLst>
              <a:ext uri="{FF2B5EF4-FFF2-40B4-BE49-F238E27FC236}">
                <a16:creationId xmlns:a16="http://schemas.microsoft.com/office/drawing/2014/main" id="{4F552069-812A-4DB7-AC85-D2B8F99FF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04800"/>
            <a:ext cx="6934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9701" name="Picture 3" descr="C:\GIAO TRINH MINNA NO NIHONGO\GIAO TRINH MINNA NO NIHONGO\みんなの日本語絵カード\N\名称未設定 1.jpg">
            <a:extLst>
              <a:ext uri="{FF2B5EF4-FFF2-40B4-BE49-F238E27FC236}">
                <a16:creationId xmlns:a16="http://schemas.microsoft.com/office/drawing/2014/main" id="{74705EF4-42B8-498A-8009-97404F0E7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5038"/>
            <a:ext cx="4224338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201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0C986ECE-89E3-4A71-A6BC-325EBB0E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A000A87D-A0D9-4F6B-B132-B65D37CB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87F4479-9085-4D13-9CC0-D85086F6A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しりつ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73E8D42-7F9B-464E-860E-4EA9E2F8355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ja-JP" sz="14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私立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8DC40177-911D-42F5-BEC1-4F4463089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188913"/>
            <a:ext cx="3475037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101" name="Picture 2">
            <a:extLst>
              <a:ext uri="{FF2B5EF4-FFF2-40B4-BE49-F238E27FC236}">
                <a16:creationId xmlns:a16="http://schemas.microsoft.com/office/drawing/2014/main" id="{DDD16389-8F8F-44B6-AEEA-69C299C1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557338"/>
            <a:ext cx="33782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D2AA4D1-4F11-4501-915C-CB2E521EBAE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日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NHẬT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904B40B-F52F-43BF-9E82-E684AFE68DE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にち、に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：ひ、～び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A3172550-A970-4D4B-9198-B6D034DB1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5029200"/>
            <a:ext cx="20161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D2B8109-9B11-4786-A4E9-82D023D77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ほん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C869844-53E8-43F8-A93B-6F6A988D208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本</a:t>
            </a:r>
          </a:p>
        </p:txBody>
      </p:sp>
      <p:sp>
        <p:nvSpPr>
          <p:cNvPr id="153605" name="Rectangle 5">
            <a:extLst>
              <a:ext uri="{FF2B5EF4-FFF2-40B4-BE49-F238E27FC236}">
                <a16:creationId xmlns:a16="http://schemas.microsoft.com/office/drawing/2014/main" id="{C673D95B-B618-4CC7-B8BD-18B0C273F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457200"/>
            <a:ext cx="3408362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2773" name="Picture 6" descr="ichikawask_hinomaru140">
            <a:extLst>
              <a:ext uri="{FF2B5EF4-FFF2-40B4-BE49-F238E27FC236}">
                <a16:creationId xmlns:a16="http://schemas.microsoft.com/office/drawing/2014/main" id="{23BACC8F-7BD9-4913-B1E6-173B94301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4343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5" grpId="0" animBg="1"/>
      <p:bldP spid="15360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D77640C-D45C-4FA7-8D27-EBC203244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みっか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87DC8B1-17BA-444E-B68B-102A33DC396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4762ED1E-DA52-4ED0-95C8-E91FB0ADB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505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7" name="WordArt 5">
            <a:extLst>
              <a:ext uri="{FF2B5EF4-FFF2-40B4-BE49-F238E27FC236}">
                <a16:creationId xmlns:a16="http://schemas.microsoft.com/office/drawing/2014/main" id="{53AD615A-0D53-4986-B276-CA10ED266AF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381000" y="3276600"/>
            <a:ext cx="4600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third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2B1147D-AC73-4FF9-86B8-0C476C749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じゅうご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にち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5434AAA-70C6-4C2D-9439-B348E2FA3C9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619250" y="1981200"/>
            <a:ext cx="706755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25000" b="1">
                <a:solidFill>
                  <a:srgbClr val="009900"/>
                </a:solidFill>
                <a:ea typeface="MS Mincho" panose="02020609040205080304" pitchFamily="49" charset="-128"/>
              </a:rPr>
              <a:t>15</a:t>
            </a:r>
            <a:r>
              <a:rPr lang="ja-JP" altLang="en-US" sz="25000" b="1">
                <a:solidFill>
                  <a:srgbClr val="FF6699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BAFBBD21-D9CE-40B1-A014-812E492B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04813"/>
            <a:ext cx="6626225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82BEF2E-BF23-4480-84AA-F298414DB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きゅう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じつ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88E848D-AADE-4E96-B6AE-3533F631954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休</a:t>
            </a:r>
            <a:r>
              <a:rPr lang="ja-JP" altLang="en-US" sz="151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  <a:endParaRPr lang="ja-JP" altLang="en-US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297988" name="Rectangle 4">
            <a:extLst>
              <a:ext uri="{FF2B5EF4-FFF2-40B4-BE49-F238E27FC236}">
                <a16:creationId xmlns:a16="http://schemas.microsoft.com/office/drawing/2014/main" id="{2BC79DA7-37A3-42A2-905B-489C69F88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60350"/>
            <a:ext cx="5616575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5845" name="Picture 6" descr="Holiday+Penguin">
            <a:extLst>
              <a:ext uri="{FF2B5EF4-FFF2-40B4-BE49-F238E27FC236}">
                <a16:creationId xmlns:a16="http://schemas.microsoft.com/office/drawing/2014/main" id="{2CD79E48-8597-4D99-96E8-91957DB9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3810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9D9E592-70C9-44D1-A8E6-6D0F75156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きゅう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じつ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9D9A695-AA71-42C7-B8E7-FD9DA123A62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600" b="1">
                <a:solidFill>
                  <a:srgbClr val="009900"/>
                </a:solidFill>
                <a:ea typeface="MS Mincho" panose="02020609040205080304" pitchFamily="49" charset="-128"/>
              </a:rPr>
              <a:t>誕生</a:t>
            </a:r>
            <a:r>
              <a:rPr lang="ja-JP" altLang="en-US" sz="96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  <a:endParaRPr lang="en-US" altLang="ja-JP" sz="96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ja-JP" altLang="en-US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297988" name="Rectangle 4">
            <a:extLst>
              <a:ext uri="{FF2B5EF4-FFF2-40B4-BE49-F238E27FC236}">
                <a16:creationId xmlns:a16="http://schemas.microsoft.com/office/drawing/2014/main" id="{106BD378-05EE-4805-8A1D-765BBBEFC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60350"/>
            <a:ext cx="5616575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6869" name="Picture 2" descr="http://www.photolibrary.jp/mhd4/img244/450-2012030818535480413.jpg">
            <a:extLst>
              <a:ext uri="{FF2B5EF4-FFF2-40B4-BE49-F238E27FC236}">
                <a16:creationId xmlns:a16="http://schemas.microsoft.com/office/drawing/2014/main" id="{30873459-C903-420B-BA98-3948461FC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952625"/>
            <a:ext cx="4487863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A83BF4FA-E32A-4BD9-97C6-A9F5502BE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8F4353B2-5D96-4FC4-8644-9F4BDB3444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7892" name="Text Placeholder 3">
            <a:extLst>
              <a:ext uri="{FF2B5EF4-FFF2-40B4-BE49-F238E27FC236}">
                <a16:creationId xmlns:a16="http://schemas.microsoft.com/office/drawing/2014/main" id="{042FFF37-98C3-41A9-B95D-2221EE6B73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252AF2F-D592-4851-8622-E3B8387AEC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本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BẢN</a:t>
            </a: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AFCB347-F7D2-4592-AAED-7736AFE9675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ほん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49508" name="Rectangle 4">
            <a:extLst>
              <a:ext uri="{FF2B5EF4-FFF2-40B4-BE49-F238E27FC236}">
                <a16:creationId xmlns:a16="http://schemas.microsoft.com/office/drawing/2014/main" id="{68D830E2-0B51-4681-95A6-A09FE077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A9B8C74-31C7-41BA-ADE6-3E078A290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ほん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CF24A6E-440E-43F8-BA64-BCE307D4CE8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本</a:t>
            </a:r>
          </a:p>
        </p:txBody>
      </p:sp>
      <p:sp>
        <p:nvSpPr>
          <p:cNvPr id="151556" name="Rectangle 4">
            <a:extLst>
              <a:ext uri="{FF2B5EF4-FFF2-40B4-BE49-F238E27FC236}">
                <a16:creationId xmlns:a16="http://schemas.microsoft.com/office/drawing/2014/main" id="{5451B953-66B9-492E-9A88-E01001EF9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04800"/>
            <a:ext cx="23622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9941" name="Picture 5" descr="books">
            <a:extLst>
              <a:ext uri="{FF2B5EF4-FFF2-40B4-BE49-F238E27FC236}">
                <a16:creationId xmlns:a16="http://schemas.microsoft.com/office/drawing/2014/main" id="{2EE15060-6C6C-4977-9069-BB675025B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41910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C9A707A2-4D35-4CF5-BDCE-8DB8EB609B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ほん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B67D73F6-D853-422D-A0C9-92A9B9DD0A8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本</a:t>
            </a:r>
          </a:p>
        </p:txBody>
      </p:sp>
      <p:sp>
        <p:nvSpPr>
          <p:cNvPr id="153605" name="Rectangle 5">
            <a:extLst>
              <a:ext uri="{FF2B5EF4-FFF2-40B4-BE49-F238E27FC236}">
                <a16:creationId xmlns:a16="http://schemas.microsoft.com/office/drawing/2014/main" id="{B7648034-1060-462B-A227-24CC81EEB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457200"/>
            <a:ext cx="3408362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0965" name="Picture 6" descr="ichikawask_hinomaru140">
            <a:extLst>
              <a:ext uri="{FF2B5EF4-FFF2-40B4-BE49-F238E27FC236}">
                <a16:creationId xmlns:a16="http://schemas.microsoft.com/office/drawing/2014/main" id="{E28ED9CE-BF06-4730-9A11-BC02E709A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4343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5" grpId="0" animBg="1"/>
      <p:bldP spid="15360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F2DE3BBD-A350-45A4-9299-03A61506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1BF5F874-8F32-4125-8B13-48673084A5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124" name="Text Placeholder 3">
            <a:extLst>
              <a:ext uri="{FF2B5EF4-FFF2-40B4-BE49-F238E27FC236}">
                <a16:creationId xmlns:a16="http://schemas.microsoft.com/office/drawing/2014/main" id="{F68AFEDA-287F-4684-8962-7F5131506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F879F81B-B5A8-4BDE-86E6-CE147DA85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14530EA9-EB21-48EF-8819-F145C37D1C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1988" name="Text Placeholder 3">
            <a:extLst>
              <a:ext uri="{FF2B5EF4-FFF2-40B4-BE49-F238E27FC236}">
                <a16:creationId xmlns:a16="http://schemas.microsoft.com/office/drawing/2014/main" id="{68F9A62A-6B22-4E18-9FDD-7690FC5E7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C1AF03C-964C-477F-A294-A3E3E731A2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100" b="1">
                <a:ea typeface="MS Mincho" panose="02020609040205080304" pitchFamily="49" charset="-128"/>
              </a:rPr>
              <a:t>語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NGỮ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1D7207E-B98F-41A4-847D-4A49B4F7016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ご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102852" name="Rectangle 4">
            <a:extLst>
              <a:ext uri="{FF2B5EF4-FFF2-40B4-BE49-F238E27FC236}">
                <a16:creationId xmlns:a16="http://schemas.microsoft.com/office/drawing/2014/main" id="{88AC408D-DEE7-407A-A642-B39EB1DA9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29200"/>
            <a:ext cx="2286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02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85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947ECAB-D3FB-4551-8763-A84D296244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ご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29BF183-F2B7-46D4-84E0-97B1C5BD4F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語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104900" name="Rectangle 4">
            <a:extLst>
              <a:ext uri="{FF2B5EF4-FFF2-40B4-BE49-F238E27FC236}">
                <a16:creationId xmlns:a16="http://schemas.microsoft.com/office/drawing/2014/main" id="{D7300B8E-8DE1-4CFC-8D9B-07A28AC21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04800"/>
            <a:ext cx="16764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0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490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F1CF051-3694-45EF-85ED-EC846476E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にほん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ご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E779CB1-4835-49EF-8A5F-AD75A0B154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日本</a:t>
            </a:r>
            <a:r>
              <a:rPr lang="ja-JP" altLang="en-US" sz="20000" b="1">
                <a:solidFill>
                  <a:srgbClr val="FF33CC"/>
                </a:solidFill>
                <a:ea typeface="MS Mincho" panose="02020609040205080304" pitchFamily="49" charset="-128"/>
              </a:rPr>
              <a:t>語</a:t>
            </a:r>
            <a:endParaRPr lang="ja-JP" altLang="en-US" sz="2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106948" name="Rectangle 4">
            <a:extLst>
              <a:ext uri="{FF2B5EF4-FFF2-40B4-BE49-F238E27FC236}">
                <a16:creationId xmlns:a16="http://schemas.microsoft.com/office/drawing/2014/main" id="{AE132216-3427-4774-8680-F9C10BD80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04800"/>
            <a:ext cx="4648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06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5DF381E0-8461-43F1-BAFB-824DFE76C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83BE7695-A067-4F50-A930-AAD72F141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F0CED7D-041D-45B1-AF10-34160271A2E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一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NHẤT</a:t>
            </a: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A7E7BB3-A73B-4386-BC70-59ADD4DED7D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いち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：ひと・つ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13273505-417D-4A9D-829D-2396D6D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183490F-2C70-4545-B3D8-94ABCE245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2825E5F2-CC29-4575-9A88-6C5E11FAE05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</a:p>
        </p:txBody>
      </p:sp>
      <p:sp>
        <p:nvSpPr>
          <p:cNvPr id="177156" name="Rectangle 4">
            <a:extLst>
              <a:ext uri="{FF2B5EF4-FFF2-40B4-BE49-F238E27FC236}">
                <a16:creationId xmlns:a16="http://schemas.microsoft.com/office/drawing/2014/main" id="{DFF1AF57-F2E6-4E10-AF50-22071A671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04800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8133" name="WordArt 5">
            <a:extLst>
              <a:ext uri="{FF2B5EF4-FFF2-40B4-BE49-F238E27FC236}">
                <a16:creationId xmlns:a16="http://schemas.microsoft.com/office/drawing/2014/main" id="{38F24B59-A0B8-4460-BCBD-D7723F5A6FF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3124200"/>
            <a:ext cx="1828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77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728003E-BE7E-4488-AE81-8772D2EE1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ひと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り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FF890B7-0B8F-4DEC-9D0E-8AD1CA7C2C8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人</a:t>
            </a:r>
          </a:p>
        </p:txBody>
      </p:sp>
      <p:sp>
        <p:nvSpPr>
          <p:cNvPr id="181252" name="Rectangle 4">
            <a:extLst>
              <a:ext uri="{FF2B5EF4-FFF2-40B4-BE49-F238E27FC236}">
                <a16:creationId xmlns:a16="http://schemas.microsoft.com/office/drawing/2014/main" id="{78E867F7-F2C5-492A-A2F9-ADC7BC0E4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04800"/>
            <a:ext cx="2057400" cy="1143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9157" name="Picture 5" descr="it%20just%20takes%20one%20compressed">
            <a:extLst>
              <a:ext uri="{FF2B5EF4-FFF2-40B4-BE49-F238E27FC236}">
                <a16:creationId xmlns:a16="http://schemas.microsoft.com/office/drawing/2014/main" id="{94E694CC-5F67-44FB-A3F7-E61061BA0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28670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93DD10E-C164-441A-B8D7-8A38709C4F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ひと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9B83244-8D8E-421F-A5FB-57565256F79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32A027F-A635-49B3-80CA-0BAD6941C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21336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0181" name="Picture 5" descr="egg">
            <a:extLst>
              <a:ext uri="{FF2B5EF4-FFF2-40B4-BE49-F238E27FC236}">
                <a16:creationId xmlns:a16="http://schemas.microsoft.com/office/drawing/2014/main" id="{A4C06758-ED8B-4FE3-BCAB-D52F42B17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4648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AE3A6E1-CFCB-46E0-9D41-90B2B92BE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ついたち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6B40493-565B-45E6-BE4F-DAC01D7ECE6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83300" name="Rectangle 4">
            <a:extLst>
              <a:ext uri="{FF2B5EF4-FFF2-40B4-BE49-F238E27FC236}">
                <a16:creationId xmlns:a16="http://schemas.microsoft.com/office/drawing/2014/main" id="{6F0740A4-0BFF-4EA4-A3BF-A340D2922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04800"/>
            <a:ext cx="44196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05" name="WordArt 5">
            <a:extLst>
              <a:ext uri="{FF2B5EF4-FFF2-40B4-BE49-F238E27FC236}">
                <a16:creationId xmlns:a16="http://schemas.microsoft.com/office/drawing/2014/main" id="{21F03E33-99B3-4C79-A09F-7B04E9B29CF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57200" y="3810000"/>
            <a:ext cx="3971925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6DC0C8A-C472-4178-BAB1-BFADCF04217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人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NHÂ</a:t>
            </a:r>
            <a:r>
              <a:rPr lang="ja-JP" alt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Ｎ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F86A80F5-87BD-4B9E-BC13-0353E233A68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にん、じん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：ひと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66564" name="Rectangle 4">
            <a:extLst>
              <a:ext uri="{FF2B5EF4-FFF2-40B4-BE49-F238E27FC236}">
                <a16:creationId xmlns:a16="http://schemas.microsoft.com/office/drawing/2014/main" id="{6CF23F39-8087-4BF2-B284-D1509D437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F94ECAB-B930-4E57-9954-0507C8A79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BB0DA6A-E4B9-4AEB-94AD-8544FFEDD14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79204" name="Rectangle 4">
            <a:extLst>
              <a:ext uri="{FF2B5EF4-FFF2-40B4-BE49-F238E27FC236}">
                <a16:creationId xmlns:a16="http://schemas.microsoft.com/office/drawing/2014/main" id="{7851AF7E-DDA0-49C6-8851-8725A0E01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05" name="Rectangle 5">
            <a:extLst>
              <a:ext uri="{FF2B5EF4-FFF2-40B4-BE49-F238E27FC236}">
                <a16:creationId xmlns:a16="http://schemas.microsoft.com/office/drawing/2014/main" id="{37DCF523-2BE0-4E21-8ED3-4578FE860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81000"/>
            <a:ext cx="2209800" cy="1066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30" name="WordArt 6">
            <a:extLst>
              <a:ext uri="{FF2B5EF4-FFF2-40B4-BE49-F238E27FC236}">
                <a16:creationId xmlns:a16="http://schemas.microsoft.com/office/drawing/2014/main" id="{516737F9-B2D8-45A5-99AA-168428E5DDA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4800" y="3200400"/>
            <a:ext cx="40195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January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79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79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4" grpId="0" animBg="1"/>
      <p:bldP spid="17920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8CD89822-4C19-4E93-9B0A-92FC0BE28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CBB7745-81C8-48BE-8240-0A4D20D0E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31C1D72-0668-470E-B02D-3E238AE7E9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ニ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NHỊ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951E6C3-EED5-4BC2-AB9A-375081152F9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に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：ふた・つ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88420" name="Rectangle 4">
            <a:extLst>
              <a:ext uri="{FF2B5EF4-FFF2-40B4-BE49-F238E27FC236}">
                <a16:creationId xmlns:a16="http://schemas.microsoft.com/office/drawing/2014/main" id="{C4410DE5-90AD-4CD4-91E0-14BA46D79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47EDC9A-B761-4E93-B603-B9E0EC92A7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817D6BBF-1876-4894-B9A2-1C141637C70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ニ</a:t>
            </a:r>
          </a:p>
        </p:txBody>
      </p:sp>
      <p:sp>
        <p:nvSpPr>
          <p:cNvPr id="198660" name="Rectangle 4">
            <a:extLst>
              <a:ext uri="{FF2B5EF4-FFF2-40B4-BE49-F238E27FC236}">
                <a16:creationId xmlns:a16="http://schemas.microsoft.com/office/drawing/2014/main" id="{0C6E3A07-1C1D-48EE-B972-ACF8A2454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13" y="404813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301" name="WordArt 5">
            <a:extLst>
              <a:ext uri="{FF2B5EF4-FFF2-40B4-BE49-F238E27FC236}">
                <a16:creationId xmlns:a16="http://schemas.microsoft.com/office/drawing/2014/main" id="{09247BBA-3FB6-48AC-9D0D-3CF4230F6A3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3124200"/>
            <a:ext cx="1828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TWO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49925454-870D-4DC6-8A89-94F7FDD83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ふたつ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2B6D0C11-4AA6-41D6-A9AE-1E0A994C1F4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92516" name="Rectangle 4">
            <a:extLst>
              <a:ext uri="{FF2B5EF4-FFF2-40B4-BE49-F238E27FC236}">
                <a16:creationId xmlns:a16="http://schemas.microsoft.com/office/drawing/2014/main" id="{E788CDD8-28C3-4C19-A940-AD3340B24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"/>
            <a:ext cx="3429000" cy="1219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6325" name="Picture 5" descr="Two%20eggs">
            <a:extLst>
              <a:ext uri="{FF2B5EF4-FFF2-40B4-BE49-F238E27FC236}">
                <a16:creationId xmlns:a16="http://schemas.microsoft.com/office/drawing/2014/main" id="{895948B8-C8B3-435E-A822-AFFAC1B9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3962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2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69C66C4D-B1CE-47EA-A742-556895BD87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ふたり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DE7370B3-5C65-4ABC-95C5-90D7E209FAC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人</a:t>
            </a:r>
          </a:p>
        </p:txBody>
      </p:sp>
      <p:sp>
        <p:nvSpPr>
          <p:cNvPr id="194564" name="Rectangle 4">
            <a:extLst>
              <a:ext uri="{FF2B5EF4-FFF2-40B4-BE49-F238E27FC236}">
                <a16:creationId xmlns:a16="http://schemas.microsoft.com/office/drawing/2014/main" id="{6FA4B610-1E19-4745-9AD6-AF69E72DD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28600"/>
            <a:ext cx="3276600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7349" name="Picture 5" descr="14773a5937a66d-2">
            <a:extLst>
              <a:ext uri="{FF2B5EF4-FFF2-40B4-BE49-F238E27FC236}">
                <a16:creationId xmlns:a16="http://schemas.microsoft.com/office/drawing/2014/main" id="{06E4F90F-3A66-4850-AD9B-01B3D215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099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4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8722E557-2771-4780-8C1F-DA6214D384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ふつか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E5C4759-0F09-4DC1-B446-AAA60775399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96612" name="Rectangle 4">
            <a:extLst>
              <a:ext uri="{FF2B5EF4-FFF2-40B4-BE49-F238E27FC236}">
                <a16:creationId xmlns:a16="http://schemas.microsoft.com/office/drawing/2014/main" id="{B6935349-A621-47B6-9489-0F12E056F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505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3" name="WordArt 5">
            <a:extLst>
              <a:ext uri="{FF2B5EF4-FFF2-40B4-BE49-F238E27FC236}">
                <a16:creationId xmlns:a16="http://schemas.microsoft.com/office/drawing/2014/main" id="{71926EBE-6498-4CE2-BC7D-12CB3C27C60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381000" y="3276600"/>
            <a:ext cx="4600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second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B45C5A9-29C2-42A7-A53E-36A1F9804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34E0E4A-3060-4836-AC2D-F4F6ACA3842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0923A1B8-BA6E-41C7-9A96-6DB5599A6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28600"/>
            <a:ext cx="9906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B0C7FF34-D776-489B-9CE2-75469E84B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04800"/>
            <a:ext cx="2209800" cy="1143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398" name="WordArt 6">
            <a:extLst>
              <a:ext uri="{FF2B5EF4-FFF2-40B4-BE49-F238E27FC236}">
                <a16:creationId xmlns:a16="http://schemas.microsoft.com/office/drawing/2014/main" id="{0F8D2DC0-54C0-4645-B80C-2D9CC9F77DA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389415">
            <a:off x="381000" y="3276600"/>
            <a:ext cx="4429125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920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February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8" grpId="0" animBg="1"/>
      <p:bldP spid="19046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CC9E387-6D6A-4B5B-B171-BF2A69A10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0D63C46-A360-4511-8D29-B97E022659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12BBA5C-D3F9-4881-94F1-4971027731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三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TAM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57A2F80-50CB-45E3-A80E-D2300807858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さん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：みっ・つ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5163B125-CDE6-43FF-8877-C2B3AFC9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F87ADA1-B327-4094-8932-79A3B1901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ひと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0225FBA-F39E-4519-8446-37227149D8D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人</a:t>
            </a:r>
          </a:p>
        </p:txBody>
      </p:sp>
      <p:pic>
        <p:nvPicPr>
          <p:cNvPr id="7172" name="Picture 4" descr="2008091014225865368">
            <a:extLst>
              <a:ext uri="{FF2B5EF4-FFF2-40B4-BE49-F238E27FC236}">
                <a16:creationId xmlns:a16="http://schemas.microsoft.com/office/drawing/2014/main" id="{4AC18AC7-FEB5-44FB-B87A-386E84EF6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4191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Rectangle 5">
            <a:extLst>
              <a:ext uri="{FF2B5EF4-FFF2-40B4-BE49-F238E27FC236}">
                <a16:creationId xmlns:a16="http://schemas.microsoft.com/office/drawing/2014/main" id="{0FCA7700-04DA-4F85-8E00-EEB9E0F0F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81000"/>
            <a:ext cx="21336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E60310E8-D6DA-4D64-B6DB-EBE3471AE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C345A34-CA05-41DB-A30B-77693FD0E6E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D9A568B5-85D6-43A5-B2A8-80930587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254000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69" name="WordArt 5">
            <a:extLst>
              <a:ext uri="{FF2B5EF4-FFF2-40B4-BE49-F238E27FC236}">
                <a16:creationId xmlns:a16="http://schemas.microsoft.com/office/drawing/2014/main" id="{D85EF9CE-23D5-404F-B001-6E3B736145A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3124200"/>
            <a:ext cx="1828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254C6EAE-009A-4004-AEB5-54648EE21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みっか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9BC2B7B-D0F5-4F9A-A92C-51266BBB006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CC9B5632-B8FA-49AA-A61F-2CF193262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505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3493" name="WordArt 5">
            <a:extLst>
              <a:ext uri="{FF2B5EF4-FFF2-40B4-BE49-F238E27FC236}">
                <a16:creationId xmlns:a16="http://schemas.microsoft.com/office/drawing/2014/main" id="{51852BB8-3830-4AE3-89C9-44B8807AB6F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381000" y="3276600"/>
            <a:ext cx="4600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third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3B031F9F-6A8F-4E9E-9138-F00AFAFFD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5464E53F-2B30-4DB9-A7C9-31B69D90DAB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05828" name="Rectangle 4">
            <a:extLst>
              <a:ext uri="{FF2B5EF4-FFF2-40B4-BE49-F238E27FC236}">
                <a16:creationId xmlns:a16="http://schemas.microsoft.com/office/drawing/2014/main" id="{ED02B69E-F867-4BC3-929B-275BE7B02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81000"/>
            <a:ext cx="20574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829" name="Rectangle 5">
            <a:extLst>
              <a:ext uri="{FF2B5EF4-FFF2-40B4-BE49-F238E27FC236}">
                <a16:creationId xmlns:a16="http://schemas.microsoft.com/office/drawing/2014/main" id="{6DCEA16B-524D-4645-8CD1-EFC4D2F80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57200"/>
            <a:ext cx="2209800" cy="9906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518" name="WordArt 6">
            <a:extLst>
              <a:ext uri="{FF2B5EF4-FFF2-40B4-BE49-F238E27FC236}">
                <a16:creationId xmlns:a16="http://schemas.microsoft.com/office/drawing/2014/main" id="{38CB8FE5-E67F-4B0B-A99F-1B55EC55F3A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3352800"/>
            <a:ext cx="25812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March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 animBg="1"/>
      <p:bldP spid="20582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4DEE851-A256-4058-9E86-399041110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4BCA5732-D8AE-46B4-89ED-95278C25D8C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07876" name="Rectangle 4">
            <a:extLst>
              <a:ext uri="{FF2B5EF4-FFF2-40B4-BE49-F238E27FC236}">
                <a16:creationId xmlns:a16="http://schemas.microsoft.com/office/drawing/2014/main" id="{5E4900A2-7B06-42C6-90CB-318D6DFFB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5541" name="Picture 5" descr="7-14-3eggs">
            <a:extLst>
              <a:ext uri="{FF2B5EF4-FFF2-40B4-BE49-F238E27FC236}">
                <a16:creationId xmlns:a16="http://schemas.microsoft.com/office/drawing/2014/main" id="{B416DF7E-6C92-4586-A842-85ACA86E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38862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A4FF71F9-CF69-42F4-8929-0AF2C8669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9156847-8A3B-4A2E-88C4-625E04B2B3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5AF64A94-0D15-4545-B15D-2583BB946FE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四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TỨ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64858429-7DD3-44F9-9912-450DBCEC584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し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：よん、よ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EB9E3E55-55DF-4064-8E6B-817D49E7B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E06D8B-C0C2-4EE6-9184-E9AC3015AD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よん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19F4D85-C035-46DE-BB56-6055AE59022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四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5112194C-A324-43A9-A7B5-2FEBCC78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04813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8613" name="WordArt 5">
            <a:extLst>
              <a:ext uri="{FF2B5EF4-FFF2-40B4-BE49-F238E27FC236}">
                <a16:creationId xmlns:a16="http://schemas.microsoft.com/office/drawing/2014/main" id="{7FF68FC3-9892-40BB-9697-2C44E01E681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FOUR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EEC4D4A-7870-4B57-8401-4FE41B3344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よっか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8A48B1E-F589-488C-9B4C-B5E59C280F8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829B9052-21F6-47FD-A891-9DBEF60CF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9888"/>
            <a:ext cx="3505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37" name="WordArt 5">
            <a:extLst>
              <a:ext uri="{FF2B5EF4-FFF2-40B4-BE49-F238E27FC236}">
                <a16:creationId xmlns:a16="http://schemas.microsoft.com/office/drawing/2014/main" id="{3A945E6B-4B85-44C7-AFB8-CC012768DD3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166688" y="3184525"/>
            <a:ext cx="4854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fourth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E134417-BA59-4596-94BB-6AB6624AD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し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E382A5F-766C-4CC3-A192-C8F56A06A27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15044" name="Rectangle 4">
            <a:extLst>
              <a:ext uri="{FF2B5EF4-FFF2-40B4-BE49-F238E27FC236}">
                <a16:creationId xmlns:a16="http://schemas.microsoft.com/office/drawing/2014/main" id="{D557C26B-D80C-4C4D-8ACE-0847E7B08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"/>
            <a:ext cx="10668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045" name="Rectangle 5">
            <a:extLst>
              <a:ext uri="{FF2B5EF4-FFF2-40B4-BE49-F238E27FC236}">
                <a16:creationId xmlns:a16="http://schemas.microsoft.com/office/drawing/2014/main" id="{826AC772-B61A-4697-A973-05D9545A6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57200"/>
            <a:ext cx="2286000" cy="9906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0662" name="WordArt 6">
            <a:extLst>
              <a:ext uri="{FF2B5EF4-FFF2-40B4-BE49-F238E27FC236}">
                <a16:creationId xmlns:a16="http://schemas.microsoft.com/office/drawing/2014/main" id="{902AFE45-2609-4E1D-AF74-28B97397942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6800" y="2971800"/>
            <a:ext cx="2667000" cy="1181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April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4" grpId="0" animBg="1"/>
      <p:bldP spid="21504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68359EB3-05F1-4AD1-9124-CBDBF0E8B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よ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じ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BA987F7-E459-40DD-8055-262784197AC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時</a:t>
            </a:r>
          </a:p>
        </p:txBody>
      </p:sp>
      <p:sp>
        <p:nvSpPr>
          <p:cNvPr id="205828" name="Rectangle 4">
            <a:extLst>
              <a:ext uri="{FF2B5EF4-FFF2-40B4-BE49-F238E27FC236}">
                <a16:creationId xmlns:a16="http://schemas.microsoft.com/office/drawing/2014/main" id="{6CA442C0-909A-43EF-A4C0-C7EC78922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333375"/>
            <a:ext cx="20574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1685" name="Picture 2">
            <a:extLst>
              <a:ext uri="{FF2B5EF4-FFF2-40B4-BE49-F238E27FC236}">
                <a16:creationId xmlns:a16="http://schemas.microsoft.com/office/drawing/2014/main" id="{8F3ED54C-7427-45AA-8114-DB214D506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3240087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106AC46-01A9-4734-B6F3-E66ABCA4F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にほん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じん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4FA643C-3AFA-49CF-82EF-F18E4F36977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590800"/>
            <a:ext cx="4038600" cy="3535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008000"/>
                </a:solidFill>
                <a:ea typeface="MS Mincho" panose="02020609040205080304" pitchFamily="49" charset="-128"/>
              </a:rPr>
              <a:t>日本</a:t>
            </a: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人</a:t>
            </a:r>
          </a:p>
        </p:txBody>
      </p:sp>
      <p:pic>
        <p:nvPicPr>
          <p:cNvPr id="8196" name="Picture 4" descr="imgf5b9236d156d484f7389c">
            <a:extLst>
              <a:ext uri="{FF2B5EF4-FFF2-40B4-BE49-F238E27FC236}">
                <a16:creationId xmlns:a16="http://schemas.microsoft.com/office/drawing/2014/main" id="{202E00AC-D8EA-4444-8166-DFA0D2A9F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3505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9" name="Rectangle 5">
            <a:extLst>
              <a:ext uri="{FF2B5EF4-FFF2-40B4-BE49-F238E27FC236}">
                <a16:creationId xmlns:a16="http://schemas.microsoft.com/office/drawing/2014/main" id="{7E800A47-B7FD-4493-9991-2842684E7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81000"/>
            <a:ext cx="5791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F45D5B03-E09E-4AFB-9D5D-CB9FF5CC2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401270E7-AAA5-4271-A395-35DCA946BC5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07876" name="Rectangle 4">
            <a:extLst>
              <a:ext uri="{FF2B5EF4-FFF2-40B4-BE49-F238E27FC236}">
                <a16:creationId xmlns:a16="http://schemas.microsoft.com/office/drawing/2014/main" id="{2A67A5C8-9649-41BB-84DD-4C50F3DE3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333375"/>
            <a:ext cx="1944687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2709" name="Picture 2">
            <a:extLst>
              <a:ext uri="{FF2B5EF4-FFF2-40B4-BE49-F238E27FC236}">
                <a16:creationId xmlns:a16="http://schemas.microsoft.com/office/drawing/2014/main" id="{14D3F166-CF44-4CDD-83F8-C16E7393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4572000" cy="413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A99C7DCA-6667-4EBE-9BC9-8B2747385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B101428-2F6D-4D79-9E60-A3513E27D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939C8CC3-BF89-4825-9CE3-AA1DA287D3D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五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NGŨ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C236A103-1AC5-444F-94BD-F3BD57A9C4A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ご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：いっ・つ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22212" name="Rectangle 4">
            <a:extLst>
              <a:ext uri="{FF2B5EF4-FFF2-40B4-BE49-F238E27FC236}">
                <a16:creationId xmlns:a16="http://schemas.microsoft.com/office/drawing/2014/main" id="{2165814F-E322-4F9A-B12A-7B16612D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462956A-2B2F-456F-9F78-DFF91A145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ご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BEE59D19-8758-4AD3-A3A6-76C373501B3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五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C7D85BF2-8E0B-4271-AA22-37421CBC4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3450" y="350838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5781" name="WordArt 5">
            <a:extLst>
              <a:ext uri="{FF2B5EF4-FFF2-40B4-BE49-F238E27FC236}">
                <a16:creationId xmlns:a16="http://schemas.microsoft.com/office/drawing/2014/main" id="{9B442E1E-51CA-42DE-BBBE-6978F4B36ED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3275" y="3228975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FIVE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C7A9AFF3-67DE-45CE-A8C8-4795D4113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ご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11255AF-7B7A-402A-AA0F-E79218E20C3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五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E03FC779-07C4-4E89-80BA-F178974FE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"/>
            <a:ext cx="914400" cy="1219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24D46DDA-DD97-4A5B-854C-41AD9CA0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81000"/>
            <a:ext cx="2133600" cy="1143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6806" name="WordArt 6">
            <a:extLst>
              <a:ext uri="{FF2B5EF4-FFF2-40B4-BE49-F238E27FC236}">
                <a16:creationId xmlns:a16="http://schemas.microsoft.com/office/drawing/2014/main" id="{B5AF8326-839C-458E-9AE8-28C39AEF842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371600" y="3200400"/>
            <a:ext cx="2257425" cy="1438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8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May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4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24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nimBg="1"/>
      <p:bldP spid="22426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076A4429-626C-4F1E-ACA5-336073BE1F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いつ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7B9CE78D-9EBF-4187-AC71-F4B2FC81AA9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五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26308" name="Rectangle 4">
            <a:extLst>
              <a:ext uri="{FF2B5EF4-FFF2-40B4-BE49-F238E27FC236}">
                <a16:creationId xmlns:a16="http://schemas.microsoft.com/office/drawing/2014/main" id="{A35C9FFE-C43A-473A-9452-F6B584032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81000"/>
            <a:ext cx="24384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7829" name="WordArt 5">
            <a:extLst>
              <a:ext uri="{FF2B5EF4-FFF2-40B4-BE49-F238E27FC236}">
                <a16:creationId xmlns:a16="http://schemas.microsoft.com/office/drawing/2014/main" id="{FE905625-856B-4CB6-BB9C-84C12C61141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14400" y="3352800"/>
            <a:ext cx="33051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fifth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6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F0752AB4-009F-40AD-862C-698DF89E1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いつ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860AE7BE-208F-49B9-B53C-89B7890CDC0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五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07876" name="Rectangle 4">
            <a:extLst>
              <a:ext uri="{FF2B5EF4-FFF2-40B4-BE49-F238E27FC236}">
                <a16:creationId xmlns:a16="http://schemas.microsoft.com/office/drawing/2014/main" id="{BDE3200B-CDFD-44E9-BD9A-1813C1AE3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274638"/>
            <a:ext cx="2163763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8853" name="AutoShape 2" descr="data:image/jpeg;base64,/9j/4AAQSkZJRgABAQAAAQABAAD/2wCEAAkGBxQSEhQUEBQUFBQVFBQUFRQVFRQVFBUUFBQXFxQUFRQYHCggGBolHBQUITEhJSkrLi4uFx8zODMsNygtLisBCgoKDg0OGxAQGiwmICU0LSwvLCw0LC8sLCwtLCwtLCwsLCwsLCwsLCwsLCwsLCwsLCwsLCwsLCwsLCwsLCwsLP/AABEIAMkA+gMBIgACEQEDEQH/xAAcAAAABwEBAAAAAAAAAAAAAAAAAQIDBAUGBwj/xABAEAABAwEEBgYHBwMEAwAAAAABAAIDEQQFITEGEkFRYXEigZGhsdEHEzJSYsHwFCMzQoKS4XKy8UNTc6IkdNL/xAAaAQACAwEBAAAAAAAAAAAAAAAAAgMEBQEG/8QAKREAAgIBBAEDBAIDAAAAAAAAAAECEQMEEiExURNBYQUiMnEUM0KBsf/aAAwDAQACEQMRAD8A7Qg4YYI0aAGNU4Z8cdlf8ow08e1PoIAjlpG/nt292SWGHj2jHvTyNADGodx7exORA418apaMIACNEjQAEETjTE4BVVpvY5Rj9R+QSymo9jRg5dFq/LBMOaRv448f5VI61SHN56sEplskGTyeeKh/kx8E38eXku9U8e1I1SN+Zxwrlw4hQ7Ne+yQU+IZdYVo1wIqMRvU0ZqXRDKDj2M6h49o80NQ7j2p9BMKIiB2+NUtBBAARFqNBACdVNyNwwTyIhAERzSN/btRlp49qkkJJCAIuoQduzdjgM+9K1Dx7VIoiogBgMO49vE8eKciaaYpxBABII0EAEjQQQAEaCCAAjRIIANBFVJJQA5VCqa1k1arRqMc7cCfJD4BKytve26zvVt9lvtcTu6lDDlXQy1xOZxUpr1mznudmlDHtVEmqCaa5ONKSx6AQn7DbDGd7DmN3EJlE4JoycXaFlFSVM07HAgEYg4gpSpbntVDqHI+zwO5XS0IT3KzPyQcHQEEEE4gESNBABII0SAAiojQQAVEVEpBACaIUSkKIATRCiNBACEaJGgAIIIIACJBJJQACUguRPcok01EASDIqzSCekLuJA7/4RPtKq78nrEeYUeR/ayTEvvRW2eVTY5FSWeZWUMiy2zX2lkxyfaVCiepMbkJiND6IowkuKYULWpiFhNIfSZbbLaZYS2JzWmrSWGpY4VacDuNOpbhzlyX0tQgWiKQfmjLTzYcP7lo/TckfV2yV2VtVjuF+C9s3ppmH4kETuWu35laS5PS1FO4M+zTa52RUkPOhpQLl+imiDrXR8tWQ7x7b+DK5D4iur3PdEVnZqQMaxu2mbjvc7Nx4lW9XqtNj+2Mbfw+iti0s5ct0jWG/GUBAdUjIgAjgTXwTDr6ccmAcySq1rEsBY0tTN/BdWngie2+H7Wt7/NSoL1afbBbxzCqaIURHUTXuEsEH7Gma4EVGIRqjsFqLDvbtHkrsGuSv4simrKWTG4MNEjQUhGEgjQQASCCCAEInZYI0EAMY8RXA9uff4IBx4p9BAEU1G/njxKBrjn2H6/ypJSHIAgyk8e/qUGd5xU202pgzcPFY7Sw2qdpZZHRRtOb3ueHHkGtNAl3wunJIdY5vpMrtKtN4bJVraSS+6D0QfiPyXPbu0wmtFsjM7+i7WYGjBg1gaCm+tMVJtno3tjqn1lncTvfID3xqituhFvgIcIdfVIcHRua/EGo6NQ7uRkyYfxjJEkceSLTaZ0mzzYq2s8qx1htxIbrhzHEAlrgWuB2gg5FX9itCxp8M2oxtWaKF6lxvGGzfnTMn5qpgmUyOREZ0RygWAk59/ckud88cfdr4hMNkRmRPvI/TFSyAdnHPdyWGvqyxW20NDqObCTre1i406OGzBXelV7CCB7ttKAbyclS6Nw6jGg4uPScd7jiSuLNKHK7JVhTjya674A0ANFAAABupsViFXwSYKUx6TcI0SglhNMT7AuoRhAIFOUSV3o52JH1nnRW1hkJbtwVWEibSGOyOjE2DJXFuvsYQAQXfDjnsVzStynSRV1EajZeio3402HHAfOqUK8exPg1yRq8UiOK8e/ef4TsVaYpaCAAggggBpGiRVQApBI1lXX1eXqWVHtOwb8z1LkpKKtnYxcnSHbwvJseA6Tt27mVST2qST2nYbhgFXsn2nEnMlOtlWZl1Dl+jTx4FD9jrWI9VJDksFViYSWJt0SfQokaGTKy2WBjxR7Q7mMuR2KktN0mPGOpG459u1atzUxLGk5RNCdGas1qVjFaFFvmwHF8Y6QzHvDzVPZrzB2p48kjpqzVsnQdaMFRst43qJet9NYwknYpEmyJpIotNrz9ZPDEDhrtJ6jVX11SZLlM96estTX1w1x2ZLotz2moT58bgkGLIsidexsrPKrCF6orNKrKGVV7CUS3icpcblWQyKSyRSRkQSiSy5ILkyZEWumsXaPay5b6X71pNZo2nFjXvP6y0Cv7Suh2q1hoJquAaV3t9ptUktatrqs/obgO3E9a0vpiby7l7FbVUoU/c7H6KdMdZrbNM7A4QuJxaf9ond7vZuXUl5LuW3mNwxIBpiNh2EcivSOgmkH2yzBz/AMWM+rlG9wGD+ThjzqtbVYl/ZH/ZmxdOmaNBBBUhwIIIIAjkpBcic5RpZqIAedIsVpjbD65rdjWjtOPktHLa1itLiTIHbwO5V9Vfp8FnSV6nIcFoU+KVZyyzq0hmWOzXaLhkiea5V0UikskRYjRNaUtqjsenmyJrFaFEJp4Thcm3FJIZEO0MXK9Oi6yzhzB0ZQSN2uPaHXUHtXV5ysD6TbKH2Ynax7XDrOqe5yl0n90Yv34O5b9NtdrkwZ0qeMmnrKqLxvWSb2zhuGScNkJFXYcTmeYUWSNo2rflpFj5oxpaic+GyOCt1o/eWDSdoy81iWho57PMqTYbSWHOoPjvVTPi3xLGkzenPnpnYLDbKq5s8651o9a5JXasTS47aZAbydi6Fd10voDI7Hc3LtWNODi6NluLVlpDOpLJ0zFYwNidEIS8kTaHPXpia1gJToAqu+Lqkex3qHhr6GmvUtrxIxCePLoV0Y/0g6T6rDDGem8UcR+Vhz6zkuZ1Vpf902izyH7Uxwc4+3mx5+F+R5Z8FVL1GlxQxY0ou/kxs+SU58j0Tl0/0W3+YbXDrH7ucfZ37g/OJ3aQP1FcuYru6ZDqPDTRzdWRp3OYcD3jsVyFSex+/BWnwr8Hq9Gq+4bwFos0Mw/1ImP63NFR21U9ZjVOhw0ESC4BXTOVXbJVaStVXbI1wCvrWmOJwOI34Hj1cOqtviztfHUnLHMYDgcip7wq++pdWI8XMH/YV7gVxx3cMeMnF2jNarQQBT9wyAJp3Z40U2GRuArTacRnhhXtx8Vi7o0jbM50cuEgJ1Tse2uH6gFewzrLzY3B1RrYpqauzTRPFOO7WFNmFe3FSWybjh1fQVDBaFOinVZv4J1Et2SJ9siqo5k+2ZR2d2lj6xJdIoDrWBmUGTF2Q6yuXZ3aPSPFCcCa7d1N21ZXTO0NZCa0zjw1qDFwLsTnSmW1aY2cnPuVJf8Aok21NDXSPbQ16OrnSmII4qxp5Rjki5cJOyPJG4SS7aOU2mGN3S1gRUAn1jQAHVOtSmYAyTEVnhrUuGBFKvaQRh0iNhzGr/lam9fRtOwEwyNlHunoO8SD3LFWuxPjcWSNcxwza4UP+OK9JHPiyr7JWYksM4fkh/7NFXW6IbrAV1xQUaDUDaamlFY3Do+22SnUNG6x9YQ4dAVPSbh0i7Cg5qh9WTgK1rgN5OzmuvaHXWLPC1tBrHpPO95z8upUNXl9JcdssabB6kuekaO5bohs7dSFoa3HItJJrmSccsanlwVuwKHDIn2yLJlKzS20SAjATQcnGlIAsNRliU1OtC6kK2QbZYI5WFkrWvY4dJrtUjLiO8LlulmgLbPWWHWdBm6rxrRZYY+1H8VcNp2rsJYkOZsOIOBByI3FW8GplifHRBkxKa5POskEZPR1TqtqaPaK0DaAndiceCs7qbGX0aRhGQOkAHYO6Nd4NMVJ9Iui32KYPhFLPNXVA/035ui5bRwqNipLj/EHJ39pXoME1PbKJm5IbbTPQPowtFbvia01DHSMzBpSRxp1AjLNbCFxIx+XyWC9DJ/8F/8A7EtOxq3wKh1CrLJfLI4O4oWgk1RqEYivaok8VVPcEzK1AGdtkVFmtKHUib/yN8HLW3mMFjNMTSzF3uvjd1awB8U2L81+wfRwu2MIeSMCD1gq4uvSUijZT+rfz3KNe0NJHj4j4qrkiVnV6NNujuHM48o6NY74B2q0gvMb1ySGd7PZNOGxWEN+OGdepYuTRv2NPHrI/wCR1Vt6DempL7qQyPpOJoAMyuauv0naul6B3KWMEso+8kFcfyMOIbz2n+FVnp9qtluGojLov7su44OlOs7/AKjl5q6jiolxMonKKPakK5tiAxK1EsBHRLRyyO9iotItHorUwtkbj+V49pp3g/LIrSOamZGJbcXaG4apnCTcb7PbGRSitHBwdsc0Yhw7Mti6TYpO1HpndwdGJQOnCdcHbq/nHZj1BVlitFQCpM+d5KbJNPgUIyryaWKVSWSKogmrzUuOVQ2M4lmx6fY5V0cilRvXURtFhG5SWKBG5SonqWJDJEoBIc1KD0RKZiFFpjdAtVimipV2qXx8JGdJvbSnIlcQuEYl25hPbh816LauAxQhgl1dsjmt5BxA7yOxbf0e5S2+OShreI2ds9E0OrdzD78kj+00+S2YKqNF7D6iyQRZasba8yKnvKtgpMst03LyyslSoWEaSEajOhEJuQJ5NvCAKG9m4LKX5ZvWwSx+8xwHOmHfRbK9I8Csy9C4Z04Xewrqv95orzGB8FVOC1ulF3+rmmi2VMsf9L8XAcj4LKPC25SU4qXkgiq4I7gmXBPPTLis7PRNEuNDbr+0WpjSKsb94/k2lB1kjvXeLCKBcv8ARZZwGzSHMuawcmip/u7l0qzyrC1U7nXg1NNCoX5Ldjk6FDiepMZVWyeh4JeqhGE5qrtC2NEJp4T7ky9JJDRK23MBaQciCD1rl12WjVLozmxzmftJA8F1C3OwK4jb7xDbVNTIyvr+4psOJ5FJIn9dYqvp8G9s9pVlDPVYuw3hXaryyWuqRwaJW0+jSRSqbFIqOCevPxU6GVLRG0XEb1LjeqqKRS4pEyIpIsWyJWuorHpwOTkdCb1t4gglmdlHG53MgYDmTQda5Tobd32q2QRUq1pEkh4NxNeZr3Ky9JekQeRZIjVrCHzkZFwxZF1HE8Q3itb6ILgMUDrRIKPmwbXMMHmfBej0ON6fTvI+5cL9GTqp78iiukdDRhJSgoSMWEaII0AGkSZJaIoAqrU2vXhyP14LNWuOh+sOa2U8dQs9e1l2gIAwGm10esa2VlfWRGuFMY8S5tN+HBc9t12sOpqkjWBdjTDEazHfEKldgtDcKdXbmuX6S3R9neRT7iQ1B9x313K7pclr02/0JNV9xn5Lubq16ddrat1hWnROyuJPJV14WURluqdaorXDuG5OW2zFpoeo7CN4UIhJni0+R4nSPR06llP/ACv8GraWWVc99Hdo+7lYcw4PA4OFCf8AqtjZ5sVgaqNTZsaZ3jRpIJFPhcqSyyqzgkVVE0kWsb0uuX1Q1PyUSN6cqpVJELixTnfW7mmHnxPcK+accVDtEookcl4GUWQL3lDWuJOTS49VcOa4tbbM01I1g5ziXU1dYF5qQd1K1K2XpCvoANhbi556XBg88u1c6vCKpBwWrocD2b67KWsn9yhfQ46f1DmtDi4FoNes5Ddgrq775B2rJGNEKjLBSZdMpewuLVShx2jp9jvQHarqzW4Hbj4rkEN4SNyKnw6RSN2d6pS0cvYuR1sH2dhhtgU6G1jf9UyXH49LZdjceJz/AJTculloOAIbyFT3pY6LJYS1WOjtj7axoq5wApjUjAgYg45+ayt+6Z61YrISCRQzUHRO1jRnr8adRXLH2mWV1Xvc45Yk0ocDQZBXtxaPyTSthjbV7qV+EHHHdhjyxWppfp0b3T6RRy6pviJotEdFBarQ1uOozpyvrWpo0541cSc9q7pA0MaGsoGgAAbABgAOWCr9GNHo7FA2JgBOb3e87yGxXFFNny738LoqpUNiQ7/qp/hOxOqEYCUFAdDRoBBACkCgggBDgoNrgqFYFNvagDE3nZC0rN3tY2yscx4qD3cQukW6yBwWPvawlpOCDpxu+LuMB1JMYz7D93D+FRWqyFmJxB9ncePJdZvKyte0te0EHYfFYa9bpfDUtrJEcSM3N5+YVxZVlVS78iVt6KXR+8/UTtefZPRf/S7b1Gh6l06M4gjEHEEbRsXLZrIDjGa7xtHmrvRbST1NIrRUx/lfmWcDvb4eGfrNM3zXJd0udR4fR02ySK1gkVDY5A4BzCHNOIINQRzVpBIsZxaZp2mW7JE8JFWsmSZreGjErhyifNPRZjSbSBkDC5xxyAGZO4Km0i02jjq2M679wyHM7Fzm8be+d+vIanYNgG4BX9LoJZXunxH/AKVs2pjjVR5YLZa3TSmR+LnHqA2AcAjkjJCjRvoapx1qK36pUujL7dsjOYk0TxJKBaN6HQozqo9VLIGxKZETkk230hhsNUuyWR0rg1oJccAAKl3Cm9XF16MvewSzObBCcpZK0ed0TB0pXcGim8hbTRzRF1p6NmY6GDEPtEmEso2ijcGt+Bp/qdsTrHGPMzm7wUWjmj7nyCKACScmhdgYoN5LsnvH7W8TgO3aKaMRWKOjelI78SU4ucTiaE40r27VKuG44rJHqQtplrONNZ1N5+Ss1XzZ3PhdAkGjCIJQVc6AJQRIwgBQQQQQApBBBABIilIkANPYq+22IOGIVoUhzUAc7vq5CKkLJWuzlpxC7NPZgcws9eujzX5BB04teVzsedZv3b949k8ws9b7tez8RtR77MQea6temjb21oFnLRYnt2EfW5TQztKnyhXEw1gtU0JrZ5XN3gZHm04K7h03tbfabG7qc09xp3KRarAx3tx0PvM6J7MlBfdXuSDk8UPbkn9LTZPyVDLJlh0x+bTq1HJsbf3H5hU9tvieb8SVxHujojsCkvuuX3NYb20PgorrORmxw7VLDRYVzCglqMj7shBqJ4Uz1bdocjEbdzlP6Mvgj3ogAIKybENjCn4rM45Rrvov3aObl7FQ2MlPxWJx4LSWPR60yexG4dVB5LS3V6NpnkGV+qNwxPd5rj9GH5SD7n7GLs1xgUM0jIhhg4lzyPhhYC89YA4rUXBcZkIFjszpD/v2kN1W8WwAljf1uk5BdEuP0e2aGhLNc/Fl+0YdtVsrPZQ0ANAAGQAoB1KCWqS4gju3yY249AmhwmtrzaJcPaJLRw4jgKDgtxFGGgAAADAAYADcAlUQVSU3J2x0qDRokaQA0YQCCADRhEjCADRokaAFInGiCD8jyPggBoSHt8frwKP1vBMt2cx4hJGQ+tyAHhIa/Lt8kNY8+Cjt+Z/tKUcj1fNACy8/XV5ogK1Tbtn1vT8GRQBFnsgOYVTbbgjfmFoimXoAwlt0NaclS2nQg7F08pp6DtnJX6FvrhhxSzolLhRzsttTU1OypphTsXTZsjyKjbV22cOes0QkOZGO+NuzOuGHepLNDDhWlca9BuwVrzW6anIv/r+1y7ul5Aydm0MaKVAyqei0YefBXNj0bYzZ3K4bkeYTg81xtgIsl2tGQCsI7OAjs2XX8k8gBIbRGjRLgARONEpIlyP1tQAkPPNK9Z9fX1xTHkfAoIAebIdv+MAfmlB5+tiit+Xkl7P1FAD4kP1zI+ScjdVRNv1wUqz5IAdQQRoA/9k=">
            <a:extLst>
              <a:ext uri="{FF2B5EF4-FFF2-40B4-BE49-F238E27FC236}">
                <a16:creationId xmlns:a16="http://schemas.microsoft.com/office/drawing/2014/main" id="{9BCDBDE2-D039-4110-BB57-2A6C05421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790700"/>
            <a:ext cx="46482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8854" name="Picture 3">
            <a:extLst>
              <a:ext uri="{FF2B5EF4-FFF2-40B4-BE49-F238E27FC236}">
                <a16:creationId xmlns:a16="http://schemas.microsoft.com/office/drawing/2014/main" id="{1E912347-BD0A-4BA8-9BA0-1A74754C6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33600"/>
            <a:ext cx="40322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950E2FFC-F88D-4673-986A-8766B686B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7B8102DE-C76D-4D02-A0FD-FA5C7CE9B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F737CCD8-4E30-48A0-8C80-EB5C478718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六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LỤC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81D59A82-E586-4F87-8744-5F17F39B065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ろく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：むっ・つ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29380" name="Rectangle 4">
            <a:extLst>
              <a:ext uri="{FF2B5EF4-FFF2-40B4-BE49-F238E27FC236}">
                <a16:creationId xmlns:a16="http://schemas.microsoft.com/office/drawing/2014/main" id="{68CA86A8-1B47-4E4E-B4BF-3B99F84F4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6FA5A34B-C190-4602-8870-65B3428C3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ろく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194F4EE-49E6-4E2E-ABAC-6512183F1B8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2F128C0A-F919-4ADE-8E57-91C8267D9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361950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25" name="WordArt 5">
            <a:extLst>
              <a:ext uri="{FF2B5EF4-FFF2-40B4-BE49-F238E27FC236}">
                <a16:creationId xmlns:a16="http://schemas.microsoft.com/office/drawing/2014/main" id="{CA988283-E678-4D44-A475-B4F1B3ECAB5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1527908-DBB0-43EC-BF2B-5102FA7DD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さん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にん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00B89B4-D0D4-4919-AEF3-3B2A50966D5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人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9C5C5E70-50A0-4FBC-B7F8-900C8C128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1000"/>
            <a:ext cx="22860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9221" name="Picture 5" descr="childrens-1">
            <a:extLst>
              <a:ext uri="{FF2B5EF4-FFF2-40B4-BE49-F238E27FC236}">
                <a16:creationId xmlns:a16="http://schemas.microsoft.com/office/drawing/2014/main" id="{F5669CA7-E635-4C90-A42A-B10352B70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3810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67CBBFB-86E2-4F7E-A6DD-B69B09104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ろく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491C92F-BFD5-49F5-9484-F3E7A7C0332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31428" name="Rectangle 4">
            <a:extLst>
              <a:ext uri="{FF2B5EF4-FFF2-40B4-BE49-F238E27FC236}">
                <a16:creationId xmlns:a16="http://schemas.microsoft.com/office/drawing/2014/main" id="{92E7451D-D6FE-4A10-B615-7C2512735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8600"/>
            <a:ext cx="1828800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1429" name="Rectangle 5">
            <a:extLst>
              <a:ext uri="{FF2B5EF4-FFF2-40B4-BE49-F238E27FC236}">
                <a16:creationId xmlns:a16="http://schemas.microsoft.com/office/drawing/2014/main" id="{AE5B4370-076C-4C25-9915-867416BFD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04800"/>
            <a:ext cx="2286000" cy="1219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50" name="WordArt 6">
            <a:extLst>
              <a:ext uri="{FF2B5EF4-FFF2-40B4-BE49-F238E27FC236}">
                <a16:creationId xmlns:a16="http://schemas.microsoft.com/office/drawing/2014/main" id="{519EAF13-4EE0-446F-841F-2E5C71EE142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6800" y="3124200"/>
            <a:ext cx="2590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June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8" grpId="0" animBg="1"/>
      <p:bldP spid="23142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EFB304D5-C0F7-4FA5-B5A9-2397F6356D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むい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7B86613-8DFA-4B94-B1F0-7D65B14BCF0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752600"/>
            <a:ext cx="4038600" cy="4373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33476" name="Rectangle 4">
            <a:extLst>
              <a:ext uri="{FF2B5EF4-FFF2-40B4-BE49-F238E27FC236}">
                <a16:creationId xmlns:a16="http://schemas.microsoft.com/office/drawing/2014/main" id="{ECF9296B-DA67-4EA6-97EE-841A2632B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973" name="WordArt 5">
            <a:extLst>
              <a:ext uri="{FF2B5EF4-FFF2-40B4-BE49-F238E27FC236}">
                <a16:creationId xmlns:a16="http://schemas.microsoft.com/office/drawing/2014/main" id="{0B01F141-871F-48C9-9CEF-E7367ED579C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5800" y="3657600"/>
            <a:ext cx="36861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sixth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3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3D0ABF-983F-4940-8FB5-E0D0F5426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むっ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39EE5C90-520A-428E-A17E-AC7F3ABC49C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35524" name="Rectangle 4">
            <a:extLst>
              <a:ext uri="{FF2B5EF4-FFF2-40B4-BE49-F238E27FC236}">
                <a16:creationId xmlns:a16="http://schemas.microsoft.com/office/drawing/2014/main" id="{89A57DD9-1DFE-4AEF-998D-F689C45C6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4997" name="Picture 5" descr="6eggs">
            <a:extLst>
              <a:ext uri="{FF2B5EF4-FFF2-40B4-BE49-F238E27FC236}">
                <a16:creationId xmlns:a16="http://schemas.microsoft.com/office/drawing/2014/main" id="{DAA9891D-1C1B-4514-B974-1ABF2B3D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37814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5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12D047AE-9FD9-46A5-B0B9-141487A7C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C02F796B-89E4-48E8-987A-5346B3151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48A19BE2-C9BF-4A70-B351-D0B88E4BC1D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七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THẤT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64BCBFB-DFA4-4A1C-85AB-DD6F8BCCD6C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しち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：なな・つ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38596" name="Rectangle 4">
            <a:extLst>
              <a:ext uri="{FF2B5EF4-FFF2-40B4-BE49-F238E27FC236}">
                <a16:creationId xmlns:a16="http://schemas.microsoft.com/office/drawing/2014/main" id="{8750955D-D2AB-49A2-AD1F-2C5346515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93E67FD1-A79D-4D6F-B42F-AAF500E7E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なな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0EB45B43-F1F9-4B2F-AEF9-37C84AAAF98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14BD004F-199E-48CE-B70D-18C918C8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04813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69" name="WordArt 5">
            <a:extLst>
              <a:ext uri="{FF2B5EF4-FFF2-40B4-BE49-F238E27FC236}">
                <a16:creationId xmlns:a16="http://schemas.microsoft.com/office/drawing/2014/main" id="{A0E8DE8E-F89D-4C38-97B1-A09BFA3E2BD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SEVEN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91DE562-0D0B-4446-A67A-FAE8809BD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しち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4A6A9E6-EED0-4181-824F-B76CF997FA3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40644" name="Rectangle 4">
            <a:extLst>
              <a:ext uri="{FF2B5EF4-FFF2-40B4-BE49-F238E27FC236}">
                <a16:creationId xmlns:a16="http://schemas.microsoft.com/office/drawing/2014/main" id="{44390297-3A99-41B9-898B-3D8218DB9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1981200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047AD11B-6393-445A-AC43-8888AED48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04800"/>
            <a:ext cx="2286000" cy="1295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094" name="WordArt 6">
            <a:extLst>
              <a:ext uri="{FF2B5EF4-FFF2-40B4-BE49-F238E27FC236}">
                <a16:creationId xmlns:a16="http://schemas.microsoft.com/office/drawing/2014/main" id="{DBF7E728-EFA7-4871-892D-B72CE0CA41D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6800" y="3048000"/>
            <a:ext cx="2924175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July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0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40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4" grpId="0" animBg="1"/>
      <p:bldP spid="24064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D28B8A8C-1F25-490F-AF7B-E9B451C26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なの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B8AEB0D7-07D3-4519-991A-B77A4B33B12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42692" name="Rectangle 4">
            <a:extLst>
              <a:ext uri="{FF2B5EF4-FFF2-40B4-BE49-F238E27FC236}">
                <a16:creationId xmlns:a16="http://schemas.microsoft.com/office/drawing/2014/main" id="{1B4C6FBA-0D82-493E-B286-B6AF8B02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17" name="WordArt 5">
            <a:extLst>
              <a:ext uri="{FF2B5EF4-FFF2-40B4-BE49-F238E27FC236}">
                <a16:creationId xmlns:a16="http://schemas.microsoft.com/office/drawing/2014/main" id="{3A1336F6-17C7-40AE-97E7-76A2599E238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962400"/>
            <a:ext cx="44196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seventh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2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FE24C929-00B6-40CC-B43F-0FFF6AEB2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なな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17E3226B-1139-483C-84D9-40087D615A0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91140" name="Picture 4" descr="3515323789_dd97a191da">
            <a:extLst>
              <a:ext uri="{FF2B5EF4-FFF2-40B4-BE49-F238E27FC236}">
                <a16:creationId xmlns:a16="http://schemas.microsoft.com/office/drawing/2014/main" id="{3CB14511-2401-49C6-86F2-F66C3BCD0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4267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1" name="Rectangle 5">
            <a:extLst>
              <a:ext uri="{FF2B5EF4-FFF2-40B4-BE49-F238E27FC236}">
                <a16:creationId xmlns:a16="http://schemas.microsoft.com/office/drawing/2014/main" id="{660AD941-3E5E-4AAF-B6A9-8F0656F30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4800"/>
            <a:ext cx="2057400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47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B5C51734-33EF-44B7-BE25-67FED6C81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4A43395C-2AE5-4DC0-B69C-3F976516CA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BCF94753-A02A-4AF3-A93B-61144243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F184D21E-582F-49FA-B630-2DA3AC0F68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0244" name="Text Placeholder 3">
            <a:extLst>
              <a:ext uri="{FF2B5EF4-FFF2-40B4-BE49-F238E27FC236}">
                <a16:creationId xmlns:a16="http://schemas.microsoft.com/office/drawing/2014/main" id="{4DA7B6A7-052F-4054-9996-DC17B3CC066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70E54E81-CED4-4B80-B235-68D1EB7CE6F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八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BÁT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EECF8AA7-A07E-4EE8-95C5-0BEDE376F96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はち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：やっ・つ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47812" name="Rectangle 4">
            <a:extLst>
              <a:ext uri="{FF2B5EF4-FFF2-40B4-BE49-F238E27FC236}">
                <a16:creationId xmlns:a16="http://schemas.microsoft.com/office/drawing/2014/main" id="{BA038AA9-4466-4A54-97E5-51C1D19BC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7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CDEAA073-1995-4F8D-8C44-5F271CC4C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はち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15396266-986B-4AA8-BF12-04B7F191C63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八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6B7B21EB-23D5-4396-89AE-01336E1F7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33375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13" name="WordArt 5">
            <a:extLst>
              <a:ext uri="{FF2B5EF4-FFF2-40B4-BE49-F238E27FC236}">
                <a16:creationId xmlns:a16="http://schemas.microsoft.com/office/drawing/2014/main" id="{3ED6F032-AC0D-4FDF-AE57-6E1B57E4A9A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EIGHT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D3F9A1F-F706-463D-8F82-38358AA0D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はち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84F29FED-41BB-4B56-82D9-6A6486A67B2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八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95236" name="WordArt 4">
            <a:extLst>
              <a:ext uri="{FF2B5EF4-FFF2-40B4-BE49-F238E27FC236}">
                <a16:creationId xmlns:a16="http://schemas.microsoft.com/office/drawing/2014/main" id="{3D1E27B0-6935-439C-839D-E4DD6162C8A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" y="3200400"/>
            <a:ext cx="3219450" cy="1181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August</a:t>
            </a:r>
          </a:p>
        </p:txBody>
      </p:sp>
      <p:sp>
        <p:nvSpPr>
          <p:cNvPr id="249861" name="Rectangle 5">
            <a:extLst>
              <a:ext uri="{FF2B5EF4-FFF2-40B4-BE49-F238E27FC236}">
                <a16:creationId xmlns:a16="http://schemas.microsoft.com/office/drawing/2014/main" id="{7C13E9A5-0AA0-426D-8DBC-09244DCC7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81000"/>
            <a:ext cx="2286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9862" name="Rectangle 6">
            <a:extLst>
              <a:ext uri="{FF2B5EF4-FFF2-40B4-BE49-F238E27FC236}">
                <a16:creationId xmlns:a16="http://schemas.microsoft.com/office/drawing/2014/main" id="{D6B68088-DA2D-43BE-A2ED-9F9669C68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57200"/>
            <a:ext cx="2209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98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1" grpId="0" animBg="1"/>
      <p:bldP spid="24986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DC49456D-E90D-4572-8F70-99D6754E75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8843E2E8-B799-47A2-A7AC-41956CA9089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八日</a:t>
            </a:r>
          </a:p>
        </p:txBody>
      </p:sp>
      <p:sp>
        <p:nvSpPr>
          <p:cNvPr id="251908" name="Rectangle 4">
            <a:extLst>
              <a:ext uri="{FF2B5EF4-FFF2-40B4-BE49-F238E27FC236}">
                <a16:creationId xmlns:a16="http://schemas.microsoft.com/office/drawing/2014/main" id="{46DE9C0A-1B8F-4E9D-A4B2-BBE91335F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"/>
            <a:ext cx="1828800" cy="1219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6261" name="WordArt 5">
            <a:extLst>
              <a:ext uri="{FF2B5EF4-FFF2-40B4-BE49-F238E27FC236}">
                <a16:creationId xmlns:a16="http://schemas.microsoft.com/office/drawing/2014/main" id="{34112CDD-6686-41D8-9B16-542D1A7DCAB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8600" y="3124200"/>
            <a:ext cx="38100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eighth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0637384-C099-4395-86F9-D1BC4FA6C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やっ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FE054C6E-2FF5-4070-B03A-01867CE438D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八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53956" name="Rectangle 4">
            <a:extLst>
              <a:ext uri="{FF2B5EF4-FFF2-40B4-BE49-F238E27FC236}">
                <a16:creationId xmlns:a16="http://schemas.microsoft.com/office/drawing/2014/main" id="{C677A734-382E-4A6D-AEEC-9F2A9DB3E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"/>
            <a:ext cx="21336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97285" name="Picture 5" descr="7fe7b6c0-8c8c-4b13-935e-47e22ff08457fraction_practice_eggs_0_0_352_317">
            <a:extLst>
              <a:ext uri="{FF2B5EF4-FFF2-40B4-BE49-F238E27FC236}">
                <a16:creationId xmlns:a16="http://schemas.microsoft.com/office/drawing/2014/main" id="{87525006-8AC6-4292-9041-25ECC3ADA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3810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53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9F5957FF-3E34-4BFD-A457-49D25B51C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EEFC5A6D-ECE7-4A23-8C66-35641C69B3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A3079E14-A1AB-4B8A-ADCF-6B4CFD8FBDA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200" b="1">
                <a:ea typeface="MS Mincho" panose="02020609040205080304" pitchFamily="49" charset="-128"/>
              </a:rPr>
              <a:t>九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CỬU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C297F86B-9246-4B92-9E18-FD8B4ACF3F8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きゅう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：ここの・つ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57028" name="Rectangle 4">
            <a:extLst>
              <a:ext uri="{FF2B5EF4-FFF2-40B4-BE49-F238E27FC236}">
                <a16:creationId xmlns:a16="http://schemas.microsoft.com/office/drawing/2014/main" id="{4771357B-A52B-4FEC-8D71-93705C51A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57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BE31038-F34F-4378-9528-138BA143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きゅう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FB6881B8-8873-4B8C-8ADE-8805F09A9A3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A31B3437-A364-40FC-818A-BAA1DAEF1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365125"/>
            <a:ext cx="338455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0357" name="WordArt 5">
            <a:extLst>
              <a:ext uri="{FF2B5EF4-FFF2-40B4-BE49-F238E27FC236}">
                <a16:creationId xmlns:a16="http://schemas.microsoft.com/office/drawing/2014/main" id="{45A42908-7B88-4D2F-B902-7F91B4CE65F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NINE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B849EF44-875D-440D-9B14-B857B2E97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68AF769-6041-4667-9500-3B70C9A927C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59076" name="Rectangle 4">
            <a:extLst>
              <a:ext uri="{FF2B5EF4-FFF2-40B4-BE49-F238E27FC236}">
                <a16:creationId xmlns:a16="http://schemas.microsoft.com/office/drawing/2014/main" id="{732BBF33-1035-4211-A3D3-7D4DB7F8A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4800"/>
            <a:ext cx="838200" cy="1219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9077" name="Rectangle 5">
            <a:extLst>
              <a:ext uri="{FF2B5EF4-FFF2-40B4-BE49-F238E27FC236}">
                <a16:creationId xmlns:a16="http://schemas.microsoft.com/office/drawing/2014/main" id="{71245986-AA9E-44C4-B7DD-320FE3FB4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81000"/>
            <a:ext cx="2362200" cy="1143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1382" name="WordArt 6">
            <a:extLst>
              <a:ext uri="{FF2B5EF4-FFF2-40B4-BE49-F238E27FC236}">
                <a16:creationId xmlns:a16="http://schemas.microsoft.com/office/drawing/2014/main" id="{CFCB9C6B-2D7B-4833-9F93-CF09D37E773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5800" y="3200400"/>
            <a:ext cx="40767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September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59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6" grpId="0" animBg="1"/>
      <p:bldP spid="25907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489F73F0-9A46-4679-B7F2-0D12F0EA0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ここの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6D3F0904-BC8B-43E8-B508-1F567C5FB6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61124" name="Rectangle 4">
            <a:extLst>
              <a:ext uri="{FF2B5EF4-FFF2-40B4-BE49-F238E27FC236}">
                <a16:creationId xmlns:a16="http://schemas.microsoft.com/office/drawing/2014/main" id="{6F4D21FB-906E-4C66-9556-6400BFE26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04800"/>
            <a:ext cx="32004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1125" name="Rectangle 5">
            <a:extLst>
              <a:ext uri="{FF2B5EF4-FFF2-40B4-BE49-F238E27FC236}">
                <a16:creationId xmlns:a16="http://schemas.microsoft.com/office/drawing/2014/main" id="{1B98098A-2333-4CED-8B49-7264F889A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57200"/>
            <a:ext cx="1066800" cy="9906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06" name="WordArt 6">
            <a:extLst>
              <a:ext uri="{FF2B5EF4-FFF2-40B4-BE49-F238E27FC236}">
                <a16:creationId xmlns:a16="http://schemas.microsoft.com/office/drawing/2014/main" id="{1E3BEDA4-CD4E-4F8A-B154-3F24724139B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" y="3124200"/>
            <a:ext cx="33528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ninth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61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4" grpId="0" animBg="1"/>
      <p:bldP spid="26112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1311</Words>
  <Application>Microsoft Office PowerPoint</Application>
  <PresentationFormat>On-screen Show (4:3)</PresentationFormat>
  <Paragraphs>619</Paragraphs>
  <Slides>196</Slides>
  <Notes>160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196</vt:i4>
      </vt:variant>
    </vt:vector>
  </HeadingPairs>
  <TitlesOfParts>
    <vt:vector size="200" baseType="lpstr">
      <vt:lpstr>Arial</vt:lpstr>
      <vt:lpstr>MS Mincho</vt:lpstr>
      <vt:lpstr>Times New Roman</vt:lpstr>
      <vt:lpstr>Default Design</vt:lpstr>
      <vt:lpstr>PowerPoint Presentation</vt:lpstr>
      <vt:lpstr>わたし</vt:lpstr>
      <vt:lpstr>しりつ</vt:lpstr>
      <vt:lpstr>PowerPoint Presentation</vt:lpstr>
      <vt:lpstr>PowerPoint Presentation</vt:lpstr>
      <vt:lpstr>ひと</vt:lpstr>
      <vt:lpstr>にほんじん</vt:lpstr>
      <vt:lpstr>さんにん</vt:lpstr>
      <vt:lpstr>PowerPoint Presentation</vt:lpstr>
      <vt:lpstr>PowerPoint Presentation</vt:lpstr>
      <vt:lpstr>～さい</vt:lpstr>
      <vt:lpstr>PowerPoint Presentation</vt:lpstr>
      <vt:lpstr>PowerPoint Presentation</vt:lpstr>
      <vt:lpstr>だいがく</vt:lpstr>
      <vt:lpstr>がっこう</vt:lpstr>
      <vt:lpstr>がくせい</vt:lpstr>
      <vt:lpstr>りゅうがくせい</vt:lpstr>
      <vt:lpstr>まなぶ</vt:lpstr>
      <vt:lpstr>PowerPoint Presentation</vt:lpstr>
      <vt:lpstr>PowerPoint Presentation</vt:lpstr>
      <vt:lpstr>がくせい</vt:lpstr>
      <vt:lpstr>せんせい</vt:lpstr>
      <vt:lpstr>だいがくせい</vt:lpstr>
      <vt:lpstr>いきる</vt:lpstr>
      <vt:lpstr>うまれる</vt:lpstr>
      <vt:lpstr>PowerPoint Presentation</vt:lpstr>
      <vt:lpstr>PowerPoint Presentation</vt:lpstr>
      <vt:lpstr>がっこう</vt:lpstr>
      <vt:lpstr>PowerPoint Presentation</vt:lpstr>
      <vt:lpstr>PowerPoint Presentation</vt:lpstr>
      <vt:lpstr>にほん</vt:lpstr>
      <vt:lpstr>みっか</vt:lpstr>
      <vt:lpstr>じゅうごにち</vt:lpstr>
      <vt:lpstr>きゅうじつ</vt:lpstr>
      <vt:lpstr>きゅうじつ</vt:lpstr>
      <vt:lpstr>PowerPoint Presentation</vt:lpstr>
      <vt:lpstr>PowerPoint Presentation</vt:lpstr>
      <vt:lpstr>ほん</vt:lpstr>
      <vt:lpstr>にほん</vt:lpstr>
      <vt:lpstr>PowerPoint Presentation</vt:lpstr>
      <vt:lpstr>PowerPoint Presentation</vt:lpstr>
      <vt:lpstr>～ご</vt:lpstr>
      <vt:lpstr>にほんご</vt:lpstr>
      <vt:lpstr>PowerPoint Presentation</vt:lpstr>
      <vt:lpstr>PowerPoint Presentation</vt:lpstr>
      <vt:lpstr>いち</vt:lpstr>
      <vt:lpstr>ひとり</vt:lpstr>
      <vt:lpstr>ひとつ</vt:lpstr>
      <vt:lpstr>ついたち</vt:lpstr>
      <vt:lpstr>いちがつ</vt:lpstr>
      <vt:lpstr>PowerPoint Presentation</vt:lpstr>
      <vt:lpstr>PowerPoint Presentation</vt:lpstr>
      <vt:lpstr>に</vt:lpstr>
      <vt:lpstr>ふたつ</vt:lpstr>
      <vt:lpstr>ふたり</vt:lpstr>
      <vt:lpstr>ふつか</vt:lpstr>
      <vt:lpstr>にがつ</vt:lpstr>
      <vt:lpstr>PowerPoint Presentation</vt:lpstr>
      <vt:lpstr>PowerPoint Presentation</vt:lpstr>
      <vt:lpstr>さん</vt:lpstr>
      <vt:lpstr>みっか</vt:lpstr>
      <vt:lpstr>さんがつ</vt:lpstr>
      <vt:lpstr>みっつ</vt:lpstr>
      <vt:lpstr>PowerPoint Presentation</vt:lpstr>
      <vt:lpstr>PowerPoint Presentation</vt:lpstr>
      <vt:lpstr>よん</vt:lpstr>
      <vt:lpstr>よっか</vt:lpstr>
      <vt:lpstr>しがつ</vt:lpstr>
      <vt:lpstr>よじ</vt:lpstr>
      <vt:lpstr>よっつ</vt:lpstr>
      <vt:lpstr>PowerPoint Presentation</vt:lpstr>
      <vt:lpstr>PowerPoint Presentation</vt:lpstr>
      <vt:lpstr>ご</vt:lpstr>
      <vt:lpstr>ごがつ</vt:lpstr>
      <vt:lpstr>いつか</vt:lpstr>
      <vt:lpstr>いつつ</vt:lpstr>
      <vt:lpstr>PowerPoint Presentation</vt:lpstr>
      <vt:lpstr>PowerPoint Presentation</vt:lpstr>
      <vt:lpstr>ろく</vt:lpstr>
      <vt:lpstr>ろくがつ</vt:lpstr>
      <vt:lpstr>むいか</vt:lpstr>
      <vt:lpstr>むっつ</vt:lpstr>
      <vt:lpstr>PowerPoint Presentation</vt:lpstr>
      <vt:lpstr>PowerPoint Presentation</vt:lpstr>
      <vt:lpstr>なな</vt:lpstr>
      <vt:lpstr>しちがつ</vt:lpstr>
      <vt:lpstr>なのか</vt:lpstr>
      <vt:lpstr>ななつ</vt:lpstr>
      <vt:lpstr>PowerPoint Presentation</vt:lpstr>
      <vt:lpstr>PowerPoint Presentation</vt:lpstr>
      <vt:lpstr>はち</vt:lpstr>
      <vt:lpstr>はちがつ</vt:lpstr>
      <vt:lpstr>ようか</vt:lpstr>
      <vt:lpstr>やっつ</vt:lpstr>
      <vt:lpstr>PowerPoint Presentation</vt:lpstr>
      <vt:lpstr>PowerPoint Presentation</vt:lpstr>
      <vt:lpstr>きゅう</vt:lpstr>
      <vt:lpstr>くがつ</vt:lpstr>
      <vt:lpstr>ここのか</vt:lpstr>
      <vt:lpstr>ここのつ</vt:lpstr>
      <vt:lpstr>PowerPoint Presentation</vt:lpstr>
      <vt:lpstr>PowerPoint Presentation</vt:lpstr>
      <vt:lpstr>じゅう</vt:lpstr>
      <vt:lpstr>とおか</vt:lpstr>
      <vt:lpstr>じゅうがつ</vt:lpstr>
      <vt:lpstr>じゅっさい</vt:lpstr>
      <vt:lpstr>PowerPoint Presentation</vt:lpstr>
      <vt:lpstr>PowerPoint Presentation</vt:lpstr>
      <vt:lpstr>ひゃく</vt:lpstr>
      <vt:lpstr>さんびゃく</vt:lpstr>
      <vt:lpstr>ろっぴゃく</vt:lpstr>
      <vt:lpstr>PowerPoint Presentation</vt:lpstr>
      <vt:lpstr>PowerPoint Presentation</vt:lpstr>
      <vt:lpstr>せん</vt:lpstr>
      <vt:lpstr>さんぜんえん</vt:lpstr>
      <vt:lpstr>PowerPoint Presentation</vt:lpstr>
      <vt:lpstr>PowerPoint Presentation</vt:lpstr>
      <vt:lpstr>いちまんえん</vt:lpstr>
      <vt:lpstr>ひゃくまん</vt:lpstr>
      <vt:lpstr>いっせんまん</vt:lpstr>
      <vt:lpstr>PowerPoint Presentation</vt:lpstr>
      <vt:lpstr>PowerPoint Presentation</vt:lpstr>
      <vt:lpstr>ひゃくえん</vt:lpstr>
      <vt:lpstr>せんえん</vt:lpstr>
      <vt:lpstr>いちまんえん</vt:lpstr>
      <vt:lpstr>まるい</vt:lpstr>
      <vt:lpstr>PowerPoint Presentation</vt:lpstr>
      <vt:lpstr>ぎゅうにく</vt:lpstr>
      <vt:lpstr>ぶたにく</vt:lpstr>
      <vt:lpstr>とりにく</vt:lpstr>
      <vt:lpstr>アメリカさん</vt:lpstr>
      <vt:lpstr>10 %引き</vt:lpstr>
      <vt:lpstr>さけ</vt:lpstr>
      <vt:lpstr>PowerPoint Presentation</vt:lpstr>
      <vt:lpstr>PowerPoint Presentation</vt:lpstr>
      <vt:lpstr>つき</vt:lpstr>
      <vt:lpstr>いちがつ</vt:lpstr>
      <vt:lpstr>げつようび</vt:lpstr>
      <vt:lpstr>PowerPoint Presentation</vt:lpstr>
      <vt:lpstr>ひ</vt:lpstr>
      <vt:lpstr>かようび</vt:lpstr>
      <vt:lpstr>かじ</vt:lpstr>
      <vt:lpstr>PowerPoint Presentation</vt:lpstr>
      <vt:lpstr>PowerPoint Presentation</vt:lpstr>
      <vt:lpstr>みず</vt:lpstr>
      <vt:lpstr>すいようび</vt:lpstr>
      <vt:lpstr>PowerPoint Presentation</vt:lpstr>
      <vt:lpstr>き</vt:lpstr>
      <vt:lpstr>もくようび</vt:lpstr>
      <vt:lpstr>PowerPoint Presentation</vt:lpstr>
      <vt:lpstr>PowerPoint Presentation</vt:lpstr>
      <vt:lpstr>きん</vt:lpstr>
      <vt:lpstr>おかね</vt:lpstr>
      <vt:lpstr>きんようび</vt:lpstr>
      <vt:lpstr>PowerPoint Presentation</vt:lpstr>
      <vt:lpstr>PowerPoint Presentation</vt:lpstr>
      <vt:lpstr>つち</vt:lpstr>
      <vt:lpstr>とち</vt:lpstr>
      <vt:lpstr>どようび</vt:lpstr>
      <vt:lpstr>PowerPoint Presentation</vt:lpstr>
      <vt:lpstr>PowerPoint Presentation</vt:lpstr>
      <vt:lpstr>にちようび</vt:lpstr>
      <vt:lpstr>PowerPoint Presentation</vt:lpstr>
      <vt:lpstr>PowerPoint Presentation</vt:lpstr>
      <vt:lpstr>なに / なん</vt:lpstr>
      <vt:lpstr>なんようび</vt:lpstr>
      <vt:lpstr>PowerPoint Presentation</vt:lpstr>
      <vt:lpstr>PowerPoint Presentation</vt:lpstr>
      <vt:lpstr>とし</vt:lpstr>
      <vt:lpstr>ことし</vt:lpstr>
      <vt:lpstr>らいねん</vt:lpstr>
      <vt:lpstr>きょねん</vt:lpstr>
      <vt:lpstr>いちねん</vt:lpstr>
      <vt:lpstr>PowerPoint Presentation</vt:lpstr>
      <vt:lpstr>PowerPoint Presentation</vt:lpstr>
      <vt:lpstr>とき</vt:lpstr>
      <vt:lpstr>～じ</vt:lpstr>
      <vt:lpstr>じかん</vt:lpstr>
      <vt:lpstr>～じかん</vt:lpstr>
      <vt:lpstr>PowerPoint Presentation</vt:lpstr>
      <vt:lpstr>PowerPoint Presentation</vt:lpstr>
      <vt:lpstr>あいだ</vt:lpstr>
      <vt:lpstr>じかん</vt:lpstr>
      <vt:lpstr>まにあいます</vt:lpstr>
      <vt:lpstr>PowerPoint Presentation</vt:lpstr>
      <vt:lpstr>PowerPoint Presentation</vt:lpstr>
      <vt:lpstr>ごふん</vt:lpstr>
      <vt:lpstr>じゅっぷん</vt:lpstr>
      <vt:lpstr>じゅうぶん</vt:lpstr>
      <vt:lpstr>わかります</vt:lpstr>
      <vt:lpstr>わけます</vt:lpstr>
      <vt:lpstr>PowerPoint Presentation</vt:lpstr>
      <vt:lpstr>おおあめ</vt:lpstr>
      <vt:lpstr>ばしょ</vt:lpstr>
      <vt:lpstr>へいじつ</vt:lpstr>
      <vt:lpstr>しゅくじつ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Phong Nguyễn Trần</cp:lastModifiedBy>
  <cp:revision>72</cp:revision>
  <dcterms:created xsi:type="dcterms:W3CDTF">2011-08-23T05:01:32Z</dcterms:created>
  <dcterms:modified xsi:type="dcterms:W3CDTF">2020-10-04T12:25:56Z</dcterms:modified>
</cp:coreProperties>
</file>